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8" r:id="rId4"/>
    <p:sldId id="257" r:id="rId5"/>
    <p:sldId id="261" r:id="rId6"/>
    <p:sldId id="259" r:id="rId7"/>
    <p:sldId id="260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1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EXPERIENCE SHARING</a:t>
            </a:r>
            <a:br>
              <a:rPr lang="en-US" sz="3200" dirty="0" smtClean="0"/>
            </a:br>
            <a:r>
              <a:rPr lang="en-US" sz="3200" dirty="0" smtClean="0"/>
              <a:t>PRESENTATION BY</a:t>
            </a:r>
            <a:br>
              <a:rPr lang="en-US" sz="3200" dirty="0" smtClean="0"/>
            </a:br>
            <a:r>
              <a:rPr lang="en-US" sz="3200" dirty="0" smtClean="0"/>
              <a:t> KATUSHABE PROSSY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REGISTRAR HUMAN RESOURCE DEVELOPMENT AND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9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Thank you for listening to me. </a:t>
            </a:r>
          </a:p>
          <a:p>
            <a:pPr marL="0" indent="0" algn="ctr">
              <a:buNone/>
            </a:pPr>
            <a:r>
              <a:rPr lang="en-US" sz="4800" dirty="0" smtClean="0"/>
              <a:t>Questions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8788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This presentation is meant to help us share experiences  from the various stations.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It is a guide on key points for discussion.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I will add on to your shared experiences by giving my own experiences as a magistrate grade one , Chief Magistrate, Deputy Registrar and Registrar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47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Planning </a:t>
            </a:r>
            <a:r>
              <a:rPr lang="en-US" sz="2400" dirty="0" smtClean="0"/>
              <a:t>&amp;Problem solving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Handling corruption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Handling Chain of command</a:t>
            </a: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Protocol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Taking Instructions</a:t>
            </a: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Innovative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Be Proactive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65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Court management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Chamber management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Resource management and budgeting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Case management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Staff supervision</a:t>
            </a: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Management meetings ( Staff</a:t>
            </a:r>
            <a:r>
              <a:rPr lang="en-US" sz="2400" dirty="0"/>
              <a:t> </a:t>
            </a:r>
            <a:r>
              <a:rPr lang="en-US" sz="2400" dirty="0" smtClean="0"/>
              <a:t>and financial)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921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STAKEHOLDERS/COURT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Advocates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Litigants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DCC meeting and Security Meeting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Children( children in conflict with the law, children as victims and c custody)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Persons with </a:t>
            </a:r>
            <a:r>
              <a:rPr lang="en-US" sz="2400" dirty="0" smtClean="0"/>
              <a:t>Disabilities and the Elderly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Women( Lactating mothers, Victims of domestic violence  and vulnerable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Government officials ( witnesses , police offices , handwriting experts, government surveyors </a:t>
            </a:r>
            <a:r>
              <a:rPr lang="en-US" sz="2400" dirty="0" err="1" smtClean="0"/>
              <a:t>etc</a:t>
            </a:r>
            <a:r>
              <a:rPr lang="en-US" sz="2400" dirty="0" smtClean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26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COURT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Handling a file </a:t>
            </a:r>
            <a:r>
              <a:rPr lang="en-US" sz="2400" dirty="0" smtClean="0"/>
              <a:t>(Minuting the file)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Witnesses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Making rulings and judgments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Execution </a:t>
            </a:r>
            <a:r>
              <a:rPr lang="en-US" sz="2400" dirty="0" smtClean="0"/>
              <a:t>( Notice to Show Cause &amp; eviction</a:t>
            </a:r>
            <a:r>
              <a:rPr lang="en-US" sz="2400" dirty="0" smtClean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Sentencing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Storage and handling of exhibits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50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Archiving of a file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Retrieval of the file</a:t>
            </a: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Certifying of Documents</a:t>
            </a: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Registry management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I.T proficiency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Statistics  and management of CCASS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Report writing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56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CARRIER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Carrier Growth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Carrier goals and aspirations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Mentoring/ Mentorship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Further </a:t>
            </a:r>
            <a:r>
              <a:rPr lang="en-US" sz="2400" dirty="0" smtClean="0"/>
              <a:t>studies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Exposure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8818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SOCIALISATION AND SOCIAL CAPITAL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536722"/>
            <a:ext cx="8825659" cy="34830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Social life and stress management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Belonging to professional bodies( </a:t>
            </a:r>
            <a:r>
              <a:rPr lang="en-US" sz="2400" dirty="0" smtClean="0"/>
              <a:t>UJOA,IAWJ-UC, Hearts of Hope, Judiciary SACCO, EAMJ, CMJA)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Prestigious Clubs – Rotary Club, Lions Clubs, Toastmasters for English Speaking, Churches, Mosques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Exercises ( The Judiciary </a:t>
            </a:r>
            <a:r>
              <a:rPr lang="en-US" sz="2400" smtClean="0"/>
              <a:t>Health </a:t>
            </a:r>
            <a:r>
              <a:rPr lang="en-US" sz="2400" smtClean="0"/>
              <a:t>Run/Cancer Run)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486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95</TotalTime>
  <Words>276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Ion Boardroom</vt:lpstr>
      <vt:lpstr>EXPERIENCE SHARING PRESENTATION BY  KATUSHABE PROSSY REGISTRAR HUMAN RESOURCE DEVELOPMENT AND TRAINING</vt:lpstr>
      <vt:lpstr>PowerPoint Presentation</vt:lpstr>
      <vt:lpstr>LEADERSHIP</vt:lpstr>
      <vt:lpstr>MANAGEMENT</vt:lpstr>
      <vt:lpstr>STAKEHOLDERS/COURT USERS</vt:lpstr>
      <vt:lpstr>COURT FILE</vt:lpstr>
      <vt:lpstr>DOCUMENT HANDLING</vt:lpstr>
      <vt:lpstr>CARRIER GROWTH</vt:lpstr>
      <vt:lpstr>SOCIALISATION AND SOCIAL CAPITAL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BY KATUSHABE PROSSY</dc:title>
  <dc:creator>PERSONAL</dc:creator>
  <cp:lastModifiedBy>PERSONAL</cp:lastModifiedBy>
  <cp:revision>13</cp:revision>
  <dcterms:created xsi:type="dcterms:W3CDTF">2023-10-30T07:35:45Z</dcterms:created>
  <dcterms:modified xsi:type="dcterms:W3CDTF">2023-10-30T12:49:27Z</dcterms:modified>
</cp:coreProperties>
</file>