
<file path=[Content_Types].xml><?xml version="1.0" encoding="utf-8"?>
<Types xmlns="http://schemas.openxmlformats.org/package/2006/content-types">
  <Default Extension="bin" ContentType="application/vnd.openxmlformats-officedocument.oleObject"/>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92" r:id="rId3"/>
    <p:sldMasterId id="2147483706" r:id="rId4"/>
  </p:sldMasterIdLst>
  <p:notesMasterIdLst>
    <p:notesMasterId r:id="rId29"/>
  </p:notesMasterIdLst>
  <p:sldIdLst>
    <p:sldId id="811" r:id="rId5"/>
    <p:sldId id="12029" r:id="rId6"/>
    <p:sldId id="355" r:id="rId7"/>
    <p:sldId id="12020" r:id="rId8"/>
    <p:sldId id="12007" r:id="rId9"/>
    <p:sldId id="3438" r:id="rId10"/>
    <p:sldId id="276" r:id="rId11"/>
    <p:sldId id="338" r:id="rId12"/>
    <p:sldId id="11990" r:id="rId13"/>
    <p:sldId id="11997" r:id="rId14"/>
    <p:sldId id="12021" r:id="rId15"/>
    <p:sldId id="340" r:id="rId16"/>
    <p:sldId id="296" r:id="rId17"/>
    <p:sldId id="11991" r:id="rId18"/>
    <p:sldId id="11992" r:id="rId19"/>
    <p:sldId id="11986" r:id="rId20"/>
    <p:sldId id="298" r:id="rId21"/>
    <p:sldId id="344" r:id="rId22"/>
    <p:sldId id="11995" r:id="rId23"/>
    <p:sldId id="12002" r:id="rId24"/>
    <p:sldId id="297" r:id="rId25"/>
    <p:sldId id="305" r:id="rId26"/>
    <p:sldId id="11998" r:id="rId27"/>
    <p:sldId id="11996" r:id="rId28"/>
  </p:sldIdLst>
  <p:sldSz cx="12192000" cy="6858000"/>
  <p:notesSz cx="6858000" cy="9144000"/>
  <p:defaultTextStyle>
    <a:defPPr>
      <a:defRPr lang="en-U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ysClr val="window" lastClr="FFFFFF">
                <a:lumMod val="95000"/>
              </a:sysClr>
            </a:solidFill>
          </c:spPr>
          <c:dPt>
            <c:idx val="0"/>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1-06A0-4226-BD4F-AFB0B5F9F53C}"/>
              </c:ext>
            </c:extLst>
          </c:dPt>
          <c:dPt>
            <c:idx val="1"/>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3-06A0-4226-BD4F-AFB0B5F9F53C}"/>
              </c:ext>
            </c:extLst>
          </c:dPt>
          <c:dPt>
            <c:idx val="2"/>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5-06A0-4226-BD4F-AFB0B5F9F53C}"/>
              </c:ext>
            </c:extLst>
          </c:dPt>
          <c:dPt>
            <c:idx val="3"/>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7-06A0-4226-BD4F-AFB0B5F9F53C}"/>
              </c:ext>
            </c:extLst>
          </c:dPt>
          <c:cat>
            <c:strRef>
              <c:f>Sheet1!$A$2:$A$5</c:f>
              <c:strCache>
                <c:ptCount val="3"/>
                <c:pt idx="0">
                  <c:v>1st Qtr</c:v>
                </c:pt>
                <c:pt idx="1">
                  <c:v>2nd Qtr</c:v>
                </c:pt>
                <c:pt idx="2">
                  <c:v>3rd</c:v>
                </c:pt>
              </c:strCache>
            </c:strRef>
          </c:cat>
          <c:val>
            <c:numRef>
              <c:f>Sheet1!$B$2:$B$5</c:f>
              <c:numCache>
                <c:formatCode>General</c:formatCode>
                <c:ptCount val="4"/>
                <c:pt idx="0">
                  <c:v>8.2000000000000011</c:v>
                </c:pt>
                <c:pt idx="1">
                  <c:v>3.2</c:v>
                </c:pt>
                <c:pt idx="2">
                  <c:v>2.5</c:v>
                </c:pt>
              </c:numCache>
            </c:numRef>
          </c:val>
          <c:extLst>
            <c:ext xmlns:c16="http://schemas.microsoft.com/office/drawing/2014/chart" uri="{C3380CC4-5D6E-409C-BE32-E72D297353CC}">
              <c16:uniqueId val="{00000008-06A0-4226-BD4F-AFB0B5F9F53C}"/>
            </c:ext>
          </c:extLst>
        </c:ser>
        <c:dLbls>
          <c:showLegendKey val="0"/>
          <c:showVal val="0"/>
          <c:showCatName val="0"/>
          <c:showSerName val="0"/>
          <c:showPercent val="0"/>
          <c:showBubbleSize val="0"/>
          <c:showLeaderLines val="1"/>
        </c:dLbls>
        <c:firstSliceAng val="70"/>
        <c:holeSize val="75"/>
      </c:doughnutChart>
      <c:spPr>
        <a:noFill/>
        <a:ln>
          <a:noFill/>
        </a:ln>
        <a:effectLst/>
      </c:spPr>
    </c:plotArea>
    <c:plotVisOnly val="1"/>
    <c:dispBlanksAs val="gap"/>
    <c:showDLblsOverMax val="0"/>
  </c:chart>
  <c:spPr>
    <a:noFill/>
    <a:ln>
      <a:noFill/>
    </a:ln>
    <a:effectLst/>
  </c:spPr>
  <c:txPr>
    <a:bodyPr/>
    <a:lstStyle/>
    <a:p>
      <a:pPr>
        <a:defRPr/>
      </a:pPr>
      <a:endParaRPr lang="en-UG"/>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ysClr val="window" lastClr="FFFFFF">
                <a:lumMod val="95000"/>
              </a:sysClr>
            </a:solidFill>
          </c:spPr>
          <c:dPt>
            <c:idx val="0"/>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1-01B4-440A-9C40-42D2CCCD9B16}"/>
              </c:ext>
            </c:extLst>
          </c:dPt>
          <c:dPt>
            <c:idx val="1"/>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3-01B4-440A-9C40-42D2CCCD9B16}"/>
              </c:ext>
            </c:extLst>
          </c:dPt>
          <c:dPt>
            <c:idx val="2"/>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5-01B4-440A-9C40-42D2CCCD9B16}"/>
              </c:ext>
            </c:extLst>
          </c:dPt>
          <c:dPt>
            <c:idx val="3"/>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7-01B4-440A-9C40-42D2CCCD9B16}"/>
              </c:ext>
            </c:extLst>
          </c:dPt>
          <c:cat>
            <c:strRef>
              <c:f>Sheet1!$A$2:$A$5</c:f>
              <c:strCache>
                <c:ptCount val="2"/>
                <c:pt idx="0">
                  <c:v>1st Qtr</c:v>
                </c:pt>
                <c:pt idx="1">
                  <c:v>2nd Qtr</c:v>
                </c:pt>
              </c:strCache>
            </c:strRef>
          </c:cat>
          <c:val>
            <c:numRef>
              <c:f>Sheet1!$B$2:$B$5</c:f>
              <c:numCache>
                <c:formatCode>General</c:formatCode>
                <c:ptCount val="4"/>
                <c:pt idx="0">
                  <c:v>8.2000000000000011</c:v>
                </c:pt>
                <c:pt idx="1">
                  <c:v>3.2</c:v>
                </c:pt>
              </c:numCache>
            </c:numRef>
          </c:val>
          <c:extLst>
            <c:ext xmlns:c16="http://schemas.microsoft.com/office/drawing/2014/chart" uri="{C3380CC4-5D6E-409C-BE32-E72D297353CC}">
              <c16:uniqueId val="{00000008-01B4-440A-9C40-42D2CCCD9B1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G"/>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ysClr val="window" lastClr="FFFFFF">
                <a:lumMod val="95000"/>
              </a:sysClr>
            </a:solidFill>
          </c:spPr>
          <c:dPt>
            <c:idx val="0"/>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1-BB26-4A96-88A7-CE75D309DD07}"/>
              </c:ext>
            </c:extLst>
          </c:dPt>
          <c:dPt>
            <c:idx val="1"/>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3-BB26-4A96-88A7-CE75D309DD07}"/>
              </c:ext>
            </c:extLst>
          </c:dPt>
          <c:dPt>
            <c:idx val="2"/>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5-BB26-4A96-88A7-CE75D309DD07}"/>
              </c:ext>
            </c:extLst>
          </c:dPt>
          <c:dPt>
            <c:idx val="3"/>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7-BB26-4A96-88A7-CE75D309DD07}"/>
              </c:ext>
            </c:extLst>
          </c:dPt>
          <c:cat>
            <c:strRef>
              <c:f>Sheet1!$A$2:$A$5</c:f>
              <c:strCache>
                <c:ptCount val="3"/>
                <c:pt idx="0">
                  <c:v>1st Qtr</c:v>
                </c:pt>
                <c:pt idx="1">
                  <c:v>2nd Qtr</c:v>
                </c:pt>
                <c:pt idx="2">
                  <c:v>3rd</c:v>
                </c:pt>
              </c:strCache>
            </c:strRef>
          </c:cat>
          <c:val>
            <c:numRef>
              <c:f>Sheet1!$B$2:$B$5</c:f>
              <c:numCache>
                <c:formatCode>General</c:formatCode>
                <c:ptCount val="4"/>
                <c:pt idx="0">
                  <c:v>8.2000000000000011</c:v>
                </c:pt>
                <c:pt idx="1">
                  <c:v>3.2</c:v>
                </c:pt>
                <c:pt idx="2">
                  <c:v>2.5</c:v>
                </c:pt>
              </c:numCache>
            </c:numRef>
          </c:val>
          <c:extLst>
            <c:ext xmlns:c16="http://schemas.microsoft.com/office/drawing/2014/chart" uri="{C3380CC4-5D6E-409C-BE32-E72D297353CC}">
              <c16:uniqueId val="{00000008-BB26-4A96-88A7-CE75D309DD07}"/>
            </c:ext>
          </c:extLst>
        </c:ser>
        <c:dLbls>
          <c:showLegendKey val="0"/>
          <c:showVal val="0"/>
          <c:showCatName val="0"/>
          <c:showSerName val="0"/>
          <c:showPercent val="0"/>
          <c:showBubbleSize val="0"/>
          <c:showLeaderLines val="1"/>
        </c:dLbls>
        <c:firstSliceAng val="70"/>
        <c:holeSize val="75"/>
      </c:doughnutChart>
      <c:spPr>
        <a:noFill/>
        <a:ln>
          <a:noFill/>
        </a:ln>
        <a:effectLst/>
      </c:spPr>
    </c:plotArea>
    <c:plotVisOnly val="1"/>
    <c:dispBlanksAs val="gap"/>
    <c:showDLblsOverMax val="0"/>
  </c:chart>
  <c:spPr>
    <a:noFill/>
    <a:ln>
      <a:noFill/>
    </a:ln>
    <a:effectLst/>
  </c:spPr>
  <c:txPr>
    <a:bodyPr/>
    <a:lstStyle/>
    <a:p>
      <a:pPr>
        <a:defRPr/>
      </a:pPr>
      <a:endParaRPr lang="en-UG"/>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ysClr val="window" lastClr="FFFFFF">
                <a:lumMod val="95000"/>
              </a:sysClr>
            </a:solidFill>
          </c:spPr>
          <c:dPt>
            <c:idx val="0"/>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1-3D7C-43AF-AAC9-F71E85C515D7}"/>
              </c:ext>
            </c:extLst>
          </c:dPt>
          <c:dPt>
            <c:idx val="1"/>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3-3D7C-43AF-AAC9-F71E85C515D7}"/>
              </c:ext>
            </c:extLst>
          </c:dPt>
          <c:dPt>
            <c:idx val="2"/>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5-3D7C-43AF-AAC9-F71E85C515D7}"/>
              </c:ext>
            </c:extLst>
          </c:dPt>
          <c:dPt>
            <c:idx val="3"/>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7-3D7C-43AF-AAC9-F71E85C515D7}"/>
              </c:ext>
            </c:extLst>
          </c:dPt>
          <c:cat>
            <c:strRef>
              <c:f>Sheet1!$A$2:$A$5</c:f>
              <c:strCache>
                <c:ptCount val="2"/>
                <c:pt idx="0">
                  <c:v>1st Qtr</c:v>
                </c:pt>
                <c:pt idx="1">
                  <c:v>2nd Qtr</c:v>
                </c:pt>
              </c:strCache>
            </c:strRef>
          </c:cat>
          <c:val>
            <c:numRef>
              <c:f>Sheet1!$B$2:$B$5</c:f>
              <c:numCache>
                <c:formatCode>General</c:formatCode>
                <c:ptCount val="4"/>
                <c:pt idx="0">
                  <c:v>8.2000000000000011</c:v>
                </c:pt>
                <c:pt idx="1">
                  <c:v>3.2</c:v>
                </c:pt>
              </c:numCache>
            </c:numRef>
          </c:val>
          <c:extLst>
            <c:ext xmlns:c16="http://schemas.microsoft.com/office/drawing/2014/chart" uri="{C3380CC4-5D6E-409C-BE32-E72D297353CC}">
              <c16:uniqueId val="{00000008-3D7C-43AF-AAC9-F71E85C515D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G"/>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ysClr val="window" lastClr="FFFFFF">
                <a:lumMod val="95000"/>
              </a:sysClr>
            </a:solidFill>
          </c:spPr>
          <c:dPt>
            <c:idx val="0"/>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1-3838-466C-AECF-C2B126A105E7}"/>
              </c:ext>
            </c:extLst>
          </c:dPt>
          <c:dPt>
            <c:idx val="1"/>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3-3838-466C-AECF-C2B126A105E7}"/>
              </c:ext>
            </c:extLst>
          </c:dPt>
          <c:dPt>
            <c:idx val="2"/>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5-3838-466C-AECF-C2B126A105E7}"/>
              </c:ext>
            </c:extLst>
          </c:dPt>
          <c:dPt>
            <c:idx val="3"/>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7-3838-466C-AECF-C2B126A105E7}"/>
              </c:ext>
            </c:extLst>
          </c:dPt>
          <c:cat>
            <c:strRef>
              <c:f>Sheet1!$A$2:$A$5</c:f>
              <c:strCache>
                <c:ptCount val="3"/>
                <c:pt idx="0">
                  <c:v>1st Qtr</c:v>
                </c:pt>
                <c:pt idx="1">
                  <c:v>2nd Qtr</c:v>
                </c:pt>
                <c:pt idx="2">
                  <c:v>3rd</c:v>
                </c:pt>
              </c:strCache>
            </c:strRef>
          </c:cat>
          <c:val>
            <c:numRef>
              <c:f>Sheet1!$B$2:$B$5</c:f>
              <c:numCache>
                <c:formatCode>General</c:formatCode>
                <c:ptCount val="4"/>
                <c:pt idx="0">
                  <c:v>8.2000000000000011</c:v>
                </c:pt>
                <c:pt idx="1">
                  <c:v>3.2</c:v>
                </c:pt>
                <c:pt idx="2">
                  <c:v>2.5</c:v>
                </c:pt>
              </c:numCache>
            </c:numRef>
          </c:val>
          <c:extLst>
            <c:ext xmlns:c16="http://schemas.microsoft.com/office/drawing/2014/chart" uri="{C3380CC4-5D6E-409C-BE32-E72D297353CC}">
              <c16:uniqueId val="{00000008-3838-466C-AECF-C2B126A105E7}"/>
            </c:ext>
          </c:extLst>
        </c:ser>
        <c:dLbls>
          <c:showLegendKey val="0"/>
          <c:showVal val="0"/>
          <c:showCatName val="0"/>
          <c:showSerName val="0"/>
          <c:showPercent val="0"/>
          <c:showBubbleSize val="0"/>
          <c:showLeaderLines val="1"/>
        </c:dLbls>
        <c:firstSliceAng val="70"/>
        <c:holeSize val="75"/>
      </c:doughnutChart>
      <c:spPr>
        <a:noFill/>
        <a:ln>
          <a:noFill/>
        </a:ln>
        <a:effectLst/>
      </c:spPr>
    </c:plotArea>
    <c:plotVisOnly val="1"/>
    <c:dispBlanksAs val="gap"/>
    <c:showDLblsOverMax val="0"/>
  </c:chart>
  <c:spPr>
    <a:noFill/>
    <a:ln>
      <a:noFill/>
    </a:ln>
    <a:effectLst/>
  </c:spPr>
  <c:txPr>
    <a:bodyPr/>
    <a:lstStyle/>
    <a:p>
      <a:pPr>
        <a:defRPr/>
      </a:pPr>
      <a:endParaRPr lang="en-UG"/>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ysClr val="window" lastClr="FFFFFF">
                <a:lumMod val="95000"/>
              </a:sysClr>
            </a:solidFill>
          </c:spPr>
          <c:dPt>
            <c:idx val="0"/>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1-91E5-474F-931A-79F7CBD22CEE}"/>
              </c:ext>
            </c:extLst>
          </c:dPt>
          <c:dPt>
            <c:idx val="1"/>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3-91E5-474F-931A-79F7CBD22CEE}"/>
              </c:ext>
            </c:extLst>
          </c:dPt>
          <c:dPt>
            <c:idx val="2"/>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5-91E5-474F-931A-79F7CBD22CEE}"/>
              </c:ext>
            </c:extLst>
          </c:dPt>
          <c:dPt>
            <c:idx val="3"/>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7-91E5-474F-931A-79F7CBD22CEE}"/>
              </c:ext>
            </c:extLst>
          </c:dPt>
          <c:cat>
            <c:strRef>
              <c:f>Sheet1!$A$2:$A$5</c:f>
              <c:strCache>
                <c:ptCount val="2"/>
                <c:pt idx="0">
                  <c:v>1st Qtr</c:v>
                </c:pt>
                <c:pt idx="1">
                  <c:v>2nd Qtr</c:v>
                </c:pt>
              </c:strCache>
            </c:strRef>
          </c:cat>
          <c:val>
            <c:numRef>
              <c:f>Sheet1!$B$2:$B$5</c:f>
              <c:numCache>
                <c:formatCode>General</c:formatCode>
                <c:ptCount val="4"/>
                <c:pt idx="0">
                  <c:v>8.2000000000000011</c:v>
                </c:pt>
                <c:pt idx="1">
                  <c:v>3.2</c:v>
                </c:pt>
              </c:numCache>
            </c:numRef>
          </c:val>
          <c:extLst>
            <c:ext xmlns:c16="http://schemas.microsoft.com/office/drawing/2014/chart" uri="{C3380CC4-5D6E-409C-BE32-E72D297353CC}">
              <c16:uniqueId val="{00000008-91E5-474F-931A-79F7CBD22CE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G"/>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ysClr val="window" lastClr="FFFFFF">
                <a:lumMod val="95000"/>
              </a:sysClr>
            </a:solidFill>
          </c:spPr>
          <c:dPt>
            <c:idx val="0"/>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1-AFD1-4BDE-AE53-3F70F52C2415}"/>
              </c:ext>
            </c:extLst>
          </c:dPt>
          <c:dPt>
            <c:idx val="1"/>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3-AFD1-4BDE-AE53-3F70F52C2415}"/>
              </c:ext>
            </c:extLst>
          </c:dPt>
          <c:dPt>
            <c:idx val="2"/>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5-AFD1-4BDE-AE53-3F70F52C2415}"/>
              </c:ext>
            </c:extLst>
          </c:dPt>
          <c:dPt>
            <c:idx val="3"/>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7-AFD1-4BDE-AE53-3F70F52C2415}"/>
              </c:ext>
            </c:extLst>
          </c:dPt>
          <c:cat>
            <c:strRef>
              <c:f>Sheet1!$A$2:$A$5</c:f>
              <c:strCache>
                <c:ptCount val="3"/>
                <c:pt idx="0">
                  <c:v>1st Qtr</c:v>
                </c:pt>
                <c:pt idx="1">
                  <c:v>2nd Qtr</c:v>
                </c:pt>
                <c:pt idx="2">
                  <c:v>3rd</c:v>
                </c:pt>
              </c:strCache>
            </c:strRef>
          </c:cat>
          <c:val>
            <c:numRef>
              <c:f>Sheet1!$B$2:$B$5</c:f>
              <c:numCache>
                <c:formatCode>General</c:formatCode>
                <c:ptCount val="4"/>
                <c:pt idx="0">
                  <c:v>8.2000000000000011</c:v>
                </c:pt>
                <c:pt idx="1">
                  <c:v>3.2</c:v>
                </c:pt>
                <c:pt idx="2">
                  <c:v>2.5</c:v>
                </c:pt>
              </c:numCache>
            </c:numRef>
          </c:val>
          <c:extLst>
            <c:ext xmlns:c16="http://schemas.microsoft.com/office/drawing/2014/chart" uri="{C3380CC4-5D6E-409C-BE32-E72D297353CC}">
              <c16:uniqueId val="{00000008-AFD1-4BDE-AE53-3F70F52C2415}"/>
            </c:ext>
          </c:extLst>
        </c:ser>
        <c:dLbls>
          <c:showLegendKey val="0"/>
          <c:showVal val="0"/>
          <c:showCatName val="0"/>
          <c:showSerName val="0"/>
          <c:showPercent val="0"/>
          <c:showBubbleSize val="0"/>
          <c:showLeaderLines val="1"/>
        </c:dLbls>
        <c:firstSliceAng val="70"/>
        <c:holeSize val="75"/>
      </c:doughnutChart>
      <c:spPr>
        <a:noFill/>
        <a:ln>
          <a:noFill/>
        </a:ln>
        <a:effectLst/>
      </c:spPr>
    </c:plotArea>
    <c:plotVisOnly val="1"/>
    <c:dispBlanksAs val="gap"/>
    <c:showDLblsOverMax val="0"/>
  </c:chart>
  <c:spPr>
    <a:noFill/>
    <a:ln>
      <a:noFill/>
    </a:ln>
    <a:effectLst/>
  </c:spPr>
  <c:txPr>
    <a:bodyPr/>
    <a:lstStyle/>
    <a:p>
      <a:pPr>
        <a:defRPr/>
      </a:pPr>
      <a:endParaRPr lang="en-UG"/>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ysClr val="window" lastClr="FFFFFF">
                <a:lumMod val="95000"/>
              </a:sysClr>
            </a:solidFill>
          </c:spPr>
          <c:dPt>
            <c:idx val="0"/>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1-01B4-440A-9C40-42D2CCCD9B16}"/>
              </c:ext>
            </c:extLst>
          </c:dPt>
          <c:dPt>
            <c:idx val="1"/>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3-01B4-440A-9C40-42D2CCCD9B16}"/>
              </c:ext>
            </c:extLst>
          </c:dPt>
          <c:dPt>
            <c:idx val="2"/>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5-01B4-440A-9C40-42D2CCCD9B16}"/>
              </c:ext>
            </c:extLst>
          </c:dPt>
          <c:dPt>
            <c:idx val="3"/>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7-01B4-440A-9C40-42D2CCCD9B16}"/>
              </c:ext>
            </c:extLst>
          </c:dPt>
          <c:cat>
            <c:strRef>
              <c:f>Sheet1!$A$2:$A$5</c:f>
              <c:strCache>
                <c:ptCount val="2"/>
                <c:pt idx="0">
                  <c:v>1st Qtr</c:v>
                </c:pt>
                <c:pt idx="1">
                  <c:v>2nd Qtr</c:v>
                </c:pt>
              </c:strCache>
            </c:strRef>
          </c:cat>
          <c:val>
            <c:numRef>
              <c:f>Sheet1!$B$2:$B$5</c:f>
              <c:numCache>
                <c:formatCode>General</c:formatCode>
                <c:ptCount val="4"/>
                <c:pt idx="0">
                  <c:v>8.2000000000000011</c:v>
                </c:pt>
                <c:pt idx="1">
                  <c:v>3.2</c:v>
                </c:pt>
              </c:numCache>
            </c:numRef>
          </c:val>
          <c:extLst>
            <c:ext xmlns:c16="http://schemas.microsoft.com/office/drawing/2014/chart" uri="{C3380CC4-5D6E-409C-BE32-E72D297353CC}">
              <c16:uniqueId val="{00000008-01B4-440A-9C40-42D2CCCD9B1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G"/>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ysClr val="window" lastClr="FFFFFF">
                <a:lumMod val="95000"/>
              </a:sysClr>
            </a:solidFill>
          </c:spPr>
          <c:dPt>
            <c:idx val="0"/>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1-BB26-4A96-88A7-CE75D309DD07}"/>
              </c:ext>
            </c:extLst>
          </c:dPt>
          <c:dPt>
            <c:idx val="1"/>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3-BB26-4A96-88A7-CE75D309DD07}"/>
              </c:ext>
            </c:extLst>
          </c:dPt>
          <c:dPt>
            <c:idx val="2"/>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5-BB26-4A96-88A7-CE75D309DD07}"/>
              </c:ext>
            </c:extLst>
          </c:dPt>
          <c:dPt>
            <c:idx val="3"/>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7-BB26-4A96-88A7-CE75D309DD07}"/>
              </c:ext>
            </c:extLst>
          </c:dPt>
          <c:cat>
            <c:strRef>
              <c:f>Sheet1!$A$2:$A$5</c:f>
              <c:strCache>
                <c:ptCount val="3"/>
                <c:pt idx="0">
                  <c:v>1st Qtr</c:v>
                </c:pt>
                <c:pt idx="1">
                  <c:v>2nd Qtr</c:v>
                </c:pt>
                <c:pt idx="2">
                  <c:v>3rd</c:v>
                </c:pt>
              </c:strCache>
            </c:strRef>
          </c:cat>
          <c:val>
            <c:numRef>
              <c:f>Sheet1!$B$2:$B$5</c:f>
              <c:numCache>
                <c:formatCode>General</c:formatCode>
                <c:ptCount val="4"/>
                <c:pt idx="0">
                  <c:v>8.2000000000000011</c:v>
                </c:pt>
                <c:pt idx="1">
                  <c:v>3.2</c:v>
                </c:pt>
                <c:pt idx="2">
                  <c:v>2.5</c:v>
                </c:pt>
              </c:numCache>
            </c:numRef>
          </c:val>
          <c:extLst>
            <c:ext xmlns:c16="http://schemas.microsoft.com/office/drawing/2014/chart" uri="{C3380CC4-5D6E-409C-BE32-E72D297353CC}">
              <c16:uniqueId val="{00000008-BB26-4A96-88A7-CE75D309DD07}"/>
            </c:ext>
          </c:extLst>
        </c:ser>
        <c:dLbls>
          <c:showLegendKey val="0"/>
          <c:showVal val="0"/>
          <c:showCatName val="0"/>
          <c:showSerName val="0"/>
          <c:showPercent val="0"/>
          <c:showBubbleSize val="0"/>
          <c:showLeaderLines val="1"/>
        </c:dLbls>
        <c:firstSliceAng val="70"/>
        <c:holeSize val="75"/>
      </c:doughnutChart>
      <c:spPr>
        <a:noFill/>
        <a:ln>
          <a:noFill/>
        </a:ln>
        <a:effectLst/>
      </c:spPr>
    </c:plotArea>
    <c:plotVisOnly val="1"/>
    <c:dispBlanksAs val="gap"/>
    <c:showDLblsOverMax val="0"/>
  </c:chart>
  <c:spPr>
    <a:noFill/>
    <a:ln>
      <a:noFill/>
    </a:ln>
    <a:effectLst/>
  </c:spPr>
  <c:txPr>
    <a:bodyPr/>
    <a:lstStyle/>
    <a:p>
      <a:pPr>
        <a:defRPr/>
      </a:pPr>
      <a:endParaRPr lang="en-UG"/>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ysClr val="window" lastClr="FFFFFF">
                <a:lumMod val="95000"/>
              </a:sysClr>
            </a:solidFill>
          </c:spPr>
          <c:dPt>
            <c:idx val="0"/>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1-3D7C-43AF-AAC9-F71E85C515D7}"/>
              </c:ext>
            </c:extLst>
          </c:dPt>
          <c:dPt>
            <c:idx val="1"/>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3-3D7C-43AF-AAC9-F71E85C515D7}"/>
              </c:ext>
            </c:extLst>
          </c:dPt>
          <c:dPt>
            <c:idx val="2"/>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5-3D7C-43AF-AAC9-F71E85C515D7}"/>
              </c:ext>
            </c:extLst>
          </c:dPt>
          <c:dPt>
            <c:idx val="3"/>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7-3D7C-43AF-AAC9-F71E85C515D7}"/>
              </c:ext>
            </c:extLst>
          </c:dPt>
          <c:cat>
            <c:strRef>
              <c:f>Sheet1!$A$2:$A$5</c:f>
              <c:strCache>
                <c:ptCount val="2"/>
                <c:pt idx="0">
                  <c:v>1st Qtr</c:v>
                </c:pt>
                <c:pt idx="1">
                  <c:v>2nd Qtr</c:v>
                </c:pt>
              </c:strCache>
            </c:strRef>
          </c:cat>
          <c:val>
            <c:numRef>
              <c:f>Sheet1!$B$2:$B$5</c:f>
              <c:numCache>
                <c:formatCode>General</c:formatCode>
                <c:ptCount val="4"/>
                <c:pt idx="0">
                  <c:v>8.2000000000000011</c:v>
                </c:pt>
                <c:pt idx="1">
                  <c:v>3.2</c:v>
                </c:pt>
              </c:numCache>
            </c:numRef>
          </c:val>
          <c:extLst>
            <c:ext xmlns:c16="http://schemas.microsoft.com/office/drawing/2014/chart" uri="{C3380CC4-5D6E-409C-BE32-E72D297353CC}">
              <c16:uniqueId val="{00000008-3D7C-43AF-AAC9-F71E85C515D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G"/>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ysClr val="window" lastClr="FFFFFF">
                <a:lumMod val="95000"/>
              </a:sysClr>
            </a:solidFill>
          </c:spPr>
          <c:dPt>
            <c:idx val="0"/>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1-3838-466C-AECF-C2B126A105E7}"/>
              </c:ext>
            </c:extLst>
          </c:dPt>
          <c:dPt>
            <c:idx val="1"/>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3-3838-466C-AECF-C2B126A105E7}"/>
              </c:ext>
            </c:extLst>
          </c:dPt>
          <c:dPt>
            <c:idx val="2"/>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5-3838-466C-AECF-C2B126A105E7}"/>
              </c:ext>
            </c:extLst>
          </c:dPt>
          <c:dPt>
            <c:idx val="3"/>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7-3838-466C-AECF-C2B126A105E7}"/>
              </c:ext>
            </c:extLst>
          </c:dPt>
          <c:cat>
            <c:strRef>
              <c:f>Sheet1!$A$2:$A$5</c:f>
              <c:strCache>
                <c:ptCount val="3"/>
                <c:pt idx="0">
                  <c:v>1st Qtr</c:v>
                </c:pt>
                <c:pt idx="1">
                  <c:v>2nd Qtr</c:v>
                </c:pt>
                <c:pt idx="2">
                  <c:v>3rd</c:v>
                </c:pt>
              </c:strCache>
            </c:strRef>
          </c:cat>
          <c:val>
            <c:numRef>
              <c:f>Sheet1!$B$2:$B$5</c:f>
              <c:numCache>
                <c:formatCode>General</c:formatCode>
                <c:ptCount val="4"/>
                <c:pt idx="0">
                  <c:v>8.2000000000000011</c:v>
                </c:pt>
                <c:pt idx="1">
                  <c:v>3.2</c:v>
                </c:pt>
                <c:pt idx="2">
                  <c:v>2.5</c:v>
                </c:pt>
              </c:numCache>
            </c:numRef>
          </c:val>
          <c:extLst>
            <c:ext xmlns:c16="http://schemas.microsoft.com/office/drawing/2014/chart" uri="{C3380CC4-5D6E-409C-BE32-E72D297353CC}">
              <c16:uniqueId val="{00000008-3838-466C-AECF-C2B126A105E7}"/>
            </c:ext>
          </c:extLst>
        </c:ser>
        <c:dLbls>
          <c:showLegendKey val="0"/>
          <c:showVal val="0"/>
          <c:showCatName val="0"/>
          <c:showSerName val="0"/>
          <c:showPercent val="0"/>
          <c:showBubbleSize val="0"/>
          <c:showLeaderLines val="1"/>
        </c:dLbls>
        <c:firstSliceAng val="70"/>
        <c:holeSize val="75"/>
      </c:doughnutChart>
      <c:spPr>
        <a:noFill/>
        <a:ln>
          <a:noFill/>
        </a:ln>
        <a:effectLst/>
      </c:spPr>
    </c:plotArea>
    <c:plotVisOnly val="1"/>
    <c:dispBlanksAs val="gap"/>
    <c:showDLblsOverMax val="0"/>
  </c:chart>
  <c:spPr>
    <a:noFill/>
    <a:ln>
      <a:noFill/>
    </a:ln>
    <a:effectLst/>
  </c:spPr>
  <c:txPr>
    <a:bodyPr/>
    <a:lstStyle/>
    <a:p>
      <a:pPr>
        <a:defRPr/>
      </a:pPr>
      <a:endParaRPr lang="en-UG"/>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ysClr val="window" lastClr="FFFFFF">
                <a:lumMod val="95000"/>
              </a:sysClr>
            </a:solidFill>
          </c:spPr>
          <c:dPt>
            <c:idx val="0"/>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1-91E5-474F-931A-79F7CBD22CEE}"/>
              </c:ext>
            </c:extLst>
          </c:dPt>
          <c:dPt>
            <c:idx val="1"/>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3-91E5-474F-931A-79F7CBD22CEE}"/>
              </c:ext>
            </c:extLst>
          </c:dPt>
          <c:dPt>
            <c:idx val="2"/>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5-91E5-474F-931A-79F7CBD22CEE}"/>
              </c:ext>
            </c:extLst>
          </c:dPt>
          <c:dPt>
            <c:idx val="3"/>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7-91E5-474F-931A-79F7CBD22CEE}"/>
              </c:ext>
            </c:extLst>
          </c:dPt>
          <c:cat>
            <c:strRef>
              <c:f>Sheet1!$A$2:$A$5</c:f>
              <c:strCache>
                <c:ptCount val="2"/>
                <c:pt idx="0">
                  <c:v>1st Qtr</c:v>
                </c:pt>
                <c:pt idx="1">
                  <c:v>2nd Qtr</c:v>
                </c:pt>
              </c:strCache>
            </c:strRef>
          </c:cat>
          <c:val>
            <c:numRef>
              <c:f>Sheet1!$B$2:$B$5</c:f>
              <c:numCache>
                <c:formatCode>General</c:formatCode>
                <c:ptCount val="4"/>
                <c:pt idx="0">
                  <c:v>8.2000000000000011</c:v>
                </c:pt>
                <c:pt idx="1">
                  <c:v>3.2</c:v>
                </c:pt>
              </c:numCache>
            </c:numRef>
          </c:val>
          <c:extLst>
            <c:ext xmlns:c16="http://schemas.microsoft.com/office/drawing/2014/chart" uri="{C3380CC4-5D6E-409C-BE32-E72D297353CC}">
              <c16:uniqueId val="{00000008-91E5-474F-931A-79F7CBD22CE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G"/>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ysClr val="window" lastClr="FFFFFF">
                <a:lumMod val="95000"/>
              </a:sysClr>
            </a:solidFill>
          </c:spPr>
          <c:dPt>
            <c:idx val="0"/>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1-06A0-4226-BD4F-AFB0B5F9F53C}"/>
              </c:ext>
            </c:extLst>
          </c:dPt>
          <c:dPt>
            <c:idx val="1"/>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3-06A0-4226-BD4F-AFB0B5F9F53C}"/>
              </c:ext>
            </c:extLst>
          </c:dPt>
          <c:dPt>
            <c:idx val="2"/>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5-06A0-4226-BD4F-AFB0B5F9F53C}"/>
              </c:ext>
            </c:extLst>
          </c:dPt>
          <c:dPt>
            <c:idx val="3"/>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7-06A0-4226-BD4F-AFB0B5F9F53C}"/>
              </c:ext>
            </c:extLst>
          </c:dPt>
          <c:cat>
            <c:strRef>
              <c:f>Sheet1!$A$2:$A$5</c:f>
              <c:strCache>
                <c:ptCount val="3"/>
                <c:pt idx="0">
                  <c:v>1st Qtr</c:v>
                </c:pt>
                <c:pt idx="1">
                  <c:v>2nd Qtr</c:v>
                </c:pt>
                <c:pt idx="2">
                  <c:v>3rd</c:v>
                </c:pt>
              </c:strCache>
            </c:strRef>
          </c:cat>
          <c:val>
            <c:numRef>
              <c:f>Sheet1!$B$2:$B$5</c:f>
              <c:numCache>
                <c:formatCode>General</c:formatCode>
                <c:ptCount val="4"/>
                <c:pt idx="0">
                  <c:v>8.2000000000000011</c:v>
                </c:pt>
                <c:pt idx="1">
                  <c:v>3.2</c:v>
                </c:pt>
                <c:pt idx="2">
                  <c:v>2.5</c:v>
                </c:pt>
              </c:numCache>
            </c:numRef>
          </c:val>
          <c:extLst>
            <c:ext xmlns:c16="http://schemas.microsoft.com/office/drawing/2014/chart" uri="{C3380CC4-5D6E-409C-BE32-E72D297353CC}">
              <c16:uniqueId val="{00000008-06A0-4226-BD4F-AFB0B5F9F53C}"/>
            </c:ext>
          </c:extLst>
        </c:ser>
        <c:dLbls>
          <c:showLegendKey val="0"/>
          <c:showVal val="0"/>
          <c:showCatName val="0"/>
          <c:showSerName val="0"/>
          <c:showPercent val="0"/>
          <c:showBubbleSize val="0"/>
          <c:showLeaderLines val="1"/>
        </c:dLbls>
        <c:firstSliceAng val="70"/>
        <c:holeSize val="75"/>
      </c:doughnutChart>
      <c:spPr>
        <a:noFill/>
        <a:ln>
          <a:noFill/>
        </a:ln>
        <a:effectLst/>
      </c:spPr>
    </c:plotArea>
    <c:plotVisOnly val="1"/>
    <c:dispBlanksAs val="gap"/>
    <c:showDLblsOverMax val="0"/>
  </c:chart>
  <c:spPr>
    <a:noFill/>
    <a:ln>
      <a:noFill/>
    </a:ln>
    <a:effectLst/>
  </c:spPr>
  <c:txPr>
    <a:bodyPr/>
    <a:lstStyle/>
    <a:p>
      <a:pPr>
        <a:defRPr/>
      </a:pPr>
      <a:endParaRPr lang="en-UG"/>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ysClr val="window" lastClr="FFFFFF">
                <a:lumMod val="95000"/>
              </a:sysClr>
            </a:solidFill>
          </c:spPr>
          <c:dPt>
            <c:idx val="0"/>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1-AFD1-4BDE-AE53-3F70F52C2415}"/>
              </c:ext>
            </c:extLst>
          </c:dPt>
          <c:dPt>
            <c:idx val="1"/>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3-AFD1-4BDE-AE53-3F70F52C2415}"/>
              </c:ext>
            </c:extLst>
          </c:dPt>
          <c:dPt>
            <c:idx val="2"/>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5-AFD1-4BDE-AE53-3F70F52C2415}"/>
              </c:ext>
            </c:extLst>
          </c:dPt>
          <c:dPt>
            <c:idx val="3"/>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7-AFD1-4BDE-AE53-3F70F52C2415}"/>
              </c:ext>
            </c:extLst>
          </c:dPt>
          <c:cat>
            <c:strRef>
              <c:f>Sheet1!$A$2:$A$5</c:f>
              <c:strCache>
                <c:ptCount val="3"/>
                <c:pt idx="0">
                  <c:v>1st Qtr</c:v>
                </c:pt>
                <c:pt idx="1">
                  <c:v>2nd Qtr</c:v>
                </c:pt>
                <c:pt idx="2">
                  <c:v>3rd</c:v>
                </c:pt>
              </c:strCache>
            </c:strRef>
          </c:cat>
          <c:val>
            <c:numRef>
              <c:f>Sheet1!$B$2:$B$5</c:f>
              <c:numCache>
                <c:formatCode>General</c:formatCode>
                <c:ptCount val="4"/>
                <c:pt idx="0">
                  <c:v>8.2000000000000011</c:v>
                </c:pt>
                <c:pt idx="1">
                  <c:v>3.2</c:v>
                </c:pt>
                <c:pt idx="2">
                  <c:v>2.5</c:v>
                </c:pt>
              </c:numCache>
            </c:numRef>
          </c:val>
          <c:extLst>
            <c:ext xmlns:c16="http://schemas.microsoft.com/office/drawing/2014/chart" uri="{C3380CC4-5D6E-409C-BE32-E72D297353CC}">
              <c16:uniqueId val="{00000008-AFD1-4BDE-AE53-3F70F52C2415}"/>
            </c:ext>
          </c:extLst>
        </c:ser>
        <c:dLbls>
          <c:showLegendKey val="0"/>
          <c:showVal val="0"/>
          <c:showCatName val="0"/>
          <c:showSerName val="0"/>
          <c:showPercent val="0"/>
          <c:showBubbleSize val="0"/>
          <c:showLeaderLines val="1"/>
        </c:dLbls>
        <c:firstSliceAng val="70"/>
        <c:holeSize val="75"/>
      </c:doughnutChart>
      <c:spPr>
        <a:noFill/>
        <a:ln>
          <a:noFill/>
        </a:ln>
        <a:effectLst/>
      </c:spPr>
    </c:plotArea>
    <c:plotVisOnly val="1"/>
    <c:dispBlanksAs val="gap"/>
    <c:showDLblsOverMax val="0"/>
  </c:chart>
  <c:spPr>
    <a:noFill/>
    <a:ln>
      <a:noFill/>
    </a:ln>
    <a:effectLst/>
  </c:spPr>
  <c:txPr>
    <a:bodyPr/>
    <a:lstStyle/>
    <a:p>
      <a:pPr>
        <a:defRPr/>
      </a:pPr>
      <a:endParaRPr lang="en-UG"/>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EA2D79-174E-49D8-9279-17397C45D5B2}" type="datetimeFigureOut">
              <a:rPr lang="en-UG" smtClean="0"/>
              <a:t>09/08/2024</a:t>
            </a:fld>
            <a:endParaRPr lang="en-U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8932AD-FFAE-4B72-824E-7561227A9FBB}" type="slidenum">
              <a:rPr lang="en-UG" smtClean="0"/>
              <a:t>‹#›</a:t>
            </a:fld>
            <a:endParaRPr lang="en-UG"/>
          </a:p>
        </p:txBody>
      </p:sp>
    </p:spTree>
    <p:extLst>
      <p:ext uri="{BB962C8B-B14F-4D97-AF65-F5344CB8AC3E}">
        <p14:creationId xmlns:p14="http://schemas.microsoft.com/office/powerpoint/2010/main" val="3856638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3994E1-928C-4B6A-A213-2788D70ED8FD}" type="slidenum">
              <a:rPr kumimoji="0" lang="en-U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18954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A0F95C-8DB0-4638-BF41-647BC9884CDE}" type="slidenum">
              <a:rPr kumimoji="0" lang="en-U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960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pPr marL="0" marR="0" lvl="0" indent="0" algn="r" defTabSz="928299" rtl="0" eaLnBrk="1" fontAlgn="auto" latinLnBrk="0" hangingPunct="1">
              <a:lnSpc>
                <a:spcPct val="100000"/>
              </a:lnSpc>
              <a:spcBef>
                <a:spcPts val="0"/>
              </a:spcBef>
              <a:spcAft>
                <a:spcPts val="0"/>
              </a:spcAft>
              <a:buClrTx/>
              <a:buSzTx/>
              <a:buFontTx/>
              <a:buNone/>
              <a:tabLst/>
              <a:defRPr/>
            </a:pPr>
            <a:fld id="{71C61CE5-2D9A-42DB-AE21-5A5F08653ACC}" type="slidenum">
              <a:rPr kumimoji="0" lang="en-UG"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8299" rtl="0" eaLnBrk="1" fontAlgn="auto" latinLnBrk="0" hangingPunct="1">
                <a:lnSpc>
                  <a:spcPct val="100000"/>
                </a:lnSpc>
                <a:spcBef>
                  <a:spcPts val="0"/>
                </a:spcBef>
                <a:spcAft>
                  <a:spcPts val="0"/>
                </a:spcAft>
                <a:buClrTx/>
                <a:buSzTx/>
                <a:buFontTx/>
                <a:buNone/>
                <a:tabLst/>
                <a:defRPr/>
              </a:pPr>
              <a:t>24</a:t>
            </a:fld>
            <a:endParaRPr kumimoji="0" lang="en-U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4234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chart" Target="../charts/chart7.xml"/><Relationship Id="rId13" Type="http://schemas.openxmlformats.org/officeDocument/2006/relationships/oleObject" Target="../embeddings/oleObject3.bin"/><Relationship Id="rId3" Type="http://schemas.openxmlformats.org/officeDocument/2006/relationships/chart" Target="../charts/chart2.xml"/><Relationship Id="rId7" Type="http://schemas.openxmlformats.org/officeDocument/2006/relationships/chart" Target="../charts/chart6.xml"/><Relationship Id="rId12"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Master" Target="../slideMasters/slideMaster1.xml"/><Relationship Id="rId6" Type="http://schemas.openxmlformats.org/officeDocument/2006/relationships/chart" Target="../charts/chart5.xml"/><Relationship Id="rId11" Type="http://schemas.openxmlformats.org/officeDocument/2006/relationships/oleObject" Target="../embeddings/oleObject2.bin"/><Relationship Id="rId5" Type="http://schemas.openxmlformats.org/officeDocument/2006/relationships/chart" Target="../charts/chart4.xml"/><Relationship Id="rId10" Type="http://schemas.openxmlformats.org/officeDocument/2006/relationships/image" Target="../media/image2.png"/><Relationship Id="rId4" Type="http://schemas.openxmlformats.org/officeDocument/2006/relationships/chart" Target="../charts/chart3.xml"/><Relationship Id="rId9" Type="http://schemas.openxmlformats.org/officeDocument/2006/relationships/oleObject" Target="../embeddings/oleObject1.bin"/><Relationship Id="rId1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8" Type="http://schemas.openxmlformats.org/officeDocument/2006/relationships/chart" Target="../charts/chart14.xml"/><Relationship Id="rId13" Type="http://schemas.openxmlformats.org/officeDocument/2006/relationships/oleObject" Target="../embeddings/oleObject6.bin"/><Relationship Id="rId3" Type="http://schemas.openxmlformats.org/officeDocument/2006/relationships/chart" Target="../charts/chart9.xml"/><Relationship Id="rId7" Type="http://schemas.openxmlformats.org/officeDocument/2006/relationships/chart" Target="../charts/chart13.xml"/><Relationship Id="rId12" Type="http://schemas.openxmlformats.org/officeDocument/2006/relationships/image" Target="../media/image3.png"/><Relationship Id="rId2" Type="http://schemas.openxmlformats.org/officeDocument/2006/relationships/chart" Target="../charts/chart8.xml"/><Relationship Id="rId1" Type="http://schemas.openxmlformats.org/officeDocument/2006/relationships/slideMaster" Target="../slideMasters/slideMaster3.xml"/><Relationship Id="rId6" Type="http://schemas.openxmlformats.org/officeDocument/2006/relationships/chart" Target="../charts/chart12.xml"/><Relationship Id="rId11" Type="http://schemas.openxmlformats.org/officeDocument/2006/relationships/oleObject" Target="../embeddings/oleObject5.bin"/><Relationship Id="rId5" Type="http://schemas.openxmlformats.org/officeDocument/2006/relationships/chart" Target="../charts/chart11.xml"/><Relationship Id="rId10" Type="http://schemas.openxmlformats.org/officeDocument/2006/relationships/image" Target="../media/image2.png"/><Relationship Id="rId4" Type="http://schemas.openxmlformats.org/officeDocument/2006/relationships/chart" Target="../charts/chart10.xml"/><Relationship Id="rId9" Type="http://schemas.openxmlformats.org/officeDocument/2006/relationships/oleObject" Target="../embeddings/oleObject4.bin"/><Relationship Id="rId1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0B47B-0A3B-267B-257C-F874206402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G"/>
          </a:p>
        </p:txBody>
      </p:sp>
      <p:sp>
        <p:nvSpPr>
          <p:cNvPr id="3" name="Subtitle 2">
            <a:extLst>
              <a:ext uri="{FF2B5EF4-FFF2-40B4-BE49-F238E27FC236}">
                <a16:creationId xmlns:a16="http://schemas.microsoft.com/office/drawing/2014/main" id="{5B280ED3-90B5-9B52-66F7-F1C5EF36F2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G"/>
          </a:p>
        </p:txBody>
      </p:sp>
      <p:sp>
        <p:nvSpPr>
          <p:cNvPr id="4" name="Date Placeholder 3">
            <a:extLst>
              <a:ext uri="{FF2B5EF4-FFF2-40B4-BE49-F238E27FC236}">
                <a16:creationId xmlns:a16="http://schemas.microsoft.com/office/drawing/2014/main" id="{F7586602-0198-BBCE-45EC-BA53B70AA287}"/>
              </a:ext>
            </a:extLst>
          </p:cNvPr>
          <p:cNvSpPr>
            <a:spLocks noGrp="1"/>
          </p:cNvSpPr>
          <p:nvPr>
            <p:ph type="dt" sz="half" idx="10"/>
          </p:nvPr>
        </p:nvSpPr>
        <p:spPr/>
        <p:txBody>
          <a:bodyPr/>
          <a:lstStyle/>
          <a:p>
            <a:fld id="{47E86730-420F-4842-BD47-7AD9475E2DAB}" type="datetimeFigureOut">
              <a:rPr lang="en-UG" smtClean="0"/>
              <a:t>09/08/2024</a:t>
            </a:fld>
            <a:endParaRPr lang="en-UG"/>
          </a:p>
        </p:txBody>
      </p:sp>
      <p:sp>
        <p:nvSpPr>
          <p:cNvPr id="5" name="Footer Placeholder 4">
            <a:extLst>
              <a:ext uri="{FF2B5EF4-FFF2-40B4-BE49-F238E27FC236}">
                <a16:creationId xmlns:a16="http://schemas.microsoft.com/office/drawing/2014/main" id="{FB56CAF6-38AE-6A22-9DBA-3159E98685CF}"/>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F9C63512-209A-97E4-5283-A621B562FA70}"/>
              </a:ext>
            </a:extLst>
          </p:cNvPr>
          <p:cNvSpPr>
            <a:spLocks noGrp="1"/>
          </p:cNvSpPr>
          <p:nvPr>
            <p:ph type="sldNum" sz="quarter" idx="12"/>
          </p:nvPr>
        </p:nvSpPr>
        <p:spPr/>
        <p:txBody>
          <a:bodyPr/>
          <a:lstStyle/>
          <a:p>
            <a:fld id="{D842BC43-00CC-4F73-B31B-374EF4A796B1}" type="slidenum">
              <a:rPr lang="en-UG" smtClean="0"/>
              <a:t>‹#›</a:t>
            </a:fld>
            <a:endParaRPr lang="en-UG"/>
          </a:p>
        </p:txBody>
      </p:sp>
    </p:spTree>
    <p:extLst>
      <p:ext uri="{BB962C8B-B14F-4D97-AF65-F5344CB8AC3E}">
        <p14:creationId xmlns:p14="http://schemas.microsoft.com/office/powerpoint/2010/main" val="2721883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B606F-C566-B292-69D0-33E5BF73B684}"/>
              </a:ext>
            </a:extLst>
          </p:cNvPr>
          <p:cNvSpPr>
            <a:spLocks noGrp="1"/>
          </p:cNvSpPr>
          <p:nvPr>
            <p:ph type="title"/>
          </p:nvPr>
        </p:nvSpPr>
        <p:spPr/>
        <p:txBody>
          <a:bodyPr/>
          <a:lstStyle/>
          <a:p>
            <a:r>
              <a:rPr lang="en-US"/>
              <a:t>Click to edit Master title style</a:t>
            </a:r>
            <a:endParaRPr lang="en-UG"/>
          </a:p>
        </p:txBody>
      </p:sp>
      <p:sp>
        <p:nvSpPr>
          <p:cNvPr id="3" name="Vertical Text Placeholder 2">
            <a:extLst>
              <a:ext uri="{FF2B5EF4-FFF2-40B4-BE49-F238E27FC236}">
                <a16:creationId xmlns:a16="http://schemas.microsoft.com/office/drawing/2014/main" id="{196AF195-6C7C-A54A-E617-211F0D43C7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FE945B94-6741-FA5F-5E94-9BAB292559C1}"/>
              </a:ext>
            </a:extLst>
          </p:cNvPr>
          <p:cNvSpPr>
            <a:spLocks noGrp="1"/>
          </p:cNvSpPr>
          <p:nvPr>
            <p:ph type="dt" sz="half" idx="10"/>
          </p:nvPr>
        </p:nvSpPr>
        <p:spPr/>
        <p:txBody>
          <a:bodyPr/>
          <a:lstStyle/>
          <a:p>
            <a:fld id="{47E86730-420F-4842-BD47-7AD9475E2DAB}" type="datetimeFigureOut">
              <a:rPr lang="en-UG" smtClean="0"/>
              <a:t>09/08/2024</a:t>
            </a:fld>
            <a:endParaRPr lang="en-UG"/>
          </a:p>
        </p:txBody>
      </p:sp>
      <p:sp>
        <p:nvSpPr>
          <p:cNvPr id="5" name="Footer Placeholder 4">
            <a:extLst>
              <a:ext uri="{FF2B5EF4-FFF2-40B4-BE49-F238E27FC236}">
                <a16:creationId xmlns:a16="http://schemas.microsoft.com/office/drawing/2014/main" id="{49349464-75A0-162A-EB28-AF924BD175ED}"/>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135281B9-A961-595A-C6C3-E6B7F41A7378}"/>
              </a:ext>
            </a:extLst>
          </p:cNvPr>
          <p:cNvSpPr>
            <a:spLocks noGrp="1"/>
          </p:cNvSpPr>
          <p:nvPr>
            <p:ph type="sldNum" sz="quarter" idx="12"/>
          </p:nvPr>
        </p:nvSpPr>
        <p:spPr/>
        <p:txBody>
          <a:bodyPr/>
          <a:lstStyle/>
          <a:p>
            <a:fld id="{D842BC43-00CC-4F73-B31B-374EF4A796B1}" type="slidenum">
              <a:rPr lang="en-UG" smtClean="0"/>
              <a:t>‹#›</a:t>
            </a:fld>
            <a:endParaRPr lang="en-UG"/>
          </a:p>
        </p:txBody>
      </p:sp>
    </p:spTree>
    <p:extLst>
      <p:ext uri="{BB962C8B-B14F-4D97-AF65-F5344CB8AC3E}">
        <p14:creationId xmlns:p14="http://schemas.microsoft.com/office/powerpoint/2010/main" val="2717558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1C80F2-FBA7-800F-18D7-AD07E1E6E5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G"/>
          </a:p>
        </p:txBody>
      </p:sp>
      <p:sp>
        <p:nvSpPr>
          <p:cNvPr id="3" name="Vertical Text Placeholder 2">
            <a:extLst>
              <a:ext uri="{FF2B5EF4-FFF2-40B4-BE49-F238E27FC236}">
                <a16:creationId xmlns:a16="http://schemas.microsoft.com/office/drawing/2014/main" id="{2B87A524-D249-98DC-6AFE-280C826E4B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2E9F10E7-4B5E-B9E8-F665-D856CE1BBC46}"/>
              </a:ext>
            </a:extLst>
          </p:cNvPr>
          <p:cNvSpPr>
            <a:spLocks noGrp="1"/>
          </p:cNvSpPr>
          <p:nvPr>
            <p:ph type="dt" sz="half" idx="10"/>
          </p:nvPr>
        </p:nvSpPr>
        <p:spPr/>
        <p:txBody>
          <a:bodyPr/>
          <a:lstStyle/>
          <a:p>
            <a:fld id="{47E86730-420F-4842-BD47-7AD9475E2DAB}" type="datetimeFigureOut">
              <a:rPr lang="en-UG" smtClean="0"/>
              <a:t>09/08/2024</a:t>
            </a:fld>
            <a:endParaRPr lang="en-UG"/>
          </a:p>
        </p:txBody>
      </p:sp>
      <p:sp>
        <p:nvSpPr>
          <p:cNvPr id="5" name="Footer Placeholder 4">
            <a:extLst>
              <a:ext uri="{FF2B5EF4-FFF2-40B4-BE49-F238E27FC236}">
                <a16:creationId xmlns:a16="http://schemas.microsoft.com/office/drawing/2014/main" id="{F82969BD-F24A-31F8-144B-BA5BAC1AE84F}"/>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D3331260-5298-B4A7-296C-4F648FF2FC44}"/>
              </a:ext>
            </a:extLst>
          </p:cNvPr>
          <p:cNvSpPr>
            <a:spLocks noGrp="1"/>
          </p:cNvSpPr>
          <p:nvPr>
            <p:ph type="sldNum" sz="quarter" idx="12"/>
          </p:nvPr>
        </p:nvSpPr>
        <p:spPr/>
        <p:txBody>
          <a:bodyPr/>
          <a:lstStyle/>
          <a:p>
            <a:fld id="{D842BC43-00CC-4F73-B31B-374EF4A796B1}" type="slidenum">
              <a:rPr lang="en-UG" smtClean="0"/>
              <a:t>‹#›</a:t>
            </a:fld>
            <a:endParaRPr lang="en-UG"/>
          </a:p>
        </p:txBody>
      </p:sp>
    </p:spTree>
    <p:extLst>
      <p:ext uri="{BB962C8B-B14F-4D97-AF65-F5344CB8AC3E}">
        <p14:creationId xmlns:p14="http://schemas.microsoft.com/office/powerpoint/2010/main" val="1973551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581BEF-018D-E284-C0C4-085CDEDD22E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28479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amp; CONTENT">
    <p:spTree>
      <p:nvGrpSpPr>
        <p:cNvPr id="1" name=""/>
        <p:cNvGrpSpPr/>
        <p:nvPr/>
      </p:nvGrpSpPr>
      <p:grpSpPr>
        <a:xfrm>
          <a:off x="0" y="0"/>
          <a:ext cx="0" cy="0"/>
          <a:chOff x="0" y="0"/>
          <a:chExt cx="0" cy="0"/>
        </a:xfrm>
      </p:grpSpPr>
      <p:sp>
        <p:nvSpPr>
          <p:cNvPr id="5" name="Rectangle 4"/>
          <p:cNvSpPr/>
          <p:nvPr userDrawn="1"/>
        </p:nvSpPr>
        <p:spPr>
          <a:xfrm>
            <a:off x="-47622" y="0"/>
            <a:ext cx="12239625" cy="6858000"/>
          </a:xfrm>
          <a:prstGeom prst="rect">
            <a:avLst/>
          </a:prstGeom>
          <a:solidFill>
            <a:schemeClr val="accent3">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82"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206"/>
          <p:cNvGrpSpPr>
            <a:grpSpLocks/>
          </p:cNvGrpSpPr>
          <p:nvPr userDrawn="1"/>
        </p:nvGrpSpPr>
        <p:grpSpPr bwMode="auto">
          <a:xfrm>
            <a:off x="3175" y="-12700"/>
            <a:ext cx="12192000" cy="84138"/>
            <a:chOff x="181132" y="821903"/>
            <a:chExt cx="11366434" cy="101206"/>
          </a:xfrm>
        </p:grpSpPr>
        <p:sp>
          <p:nvSpPr>
            <p:cNvPr id="7" name="Rectangle 6">
              <a:extLst>
                <a:ext uri="{FF2B5EF4-FFF2-40B4-BE49-F238E27FC236}">
                  <a16:creationId xmlns:a16="http://schemas.microsoft.com/office/drawing/2014/main" id="{6A6469DB-67CD-4B48-AB9A-18CE79C42049}"/>
                </a:ext>
              </a:extLst>
            </p:cNvPr>
            <p:cNvSpPr/>
            <p:nvPr userDrawn="1"/>
          </p:nvSpPr>
          <p:spPr>
            <a:xfrm flipV="1">
              <a:off x="181132" y="821903"/>
              <a:ext cx="11366434" cy="45829"/>
            </a:xfrm>
            <a:prstGeom prst="rect">
              <a:avLst/>
            </a:prstGeom>
            <a:solidFill>
              <a:srgbClr val="8FC74A"/>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marL="0" marR="0" lvl="0" indent="0" algn="ctr" defTabSz="1218072" rtl="0" eaLnBrk="1" fontAlgn="base" latinLnBrk="0" hangingPunct="1">
                <a:lnSpc>
                  <a:spcPct val="100000"/>
                </a:lnSpc>
                <a:spcBef>
                  <a:spcPct val="0"/>
                </a:spcBef>
                <a:spcAft>
                  <a:spcPct val="0"/>
                </a:spcAft>
                <a:buClrTx/>
                <a:buSzTx/>
                <a:buFontTx/>
                <a:buNone/>
                <a:tabLst/>
                <a:defRPr/>
              </a:pPr>
              <a:endParaRPr kumimoji="0" lang="en-US" sz="2397" b="0" i="0" u="none" strike="noStrike" kern="1200" cap="none" spc="0" normalizeH="0" baseline="0" noProof="0" dirty="0">
                <a:ln>
                  <a:noFill/>
                </a:ln>
                <a:solidFill>
                  <a:srgbClr val="ED7D31">
                    <a:lumMod val="25000"/>
                    <a:lumOff val="75000"/>
                  </a:srgbClr>
                </a:solidFill>
                <a:effectLst/>
                <a:uLnTx/>
                <a:uFillTx/>
                <a:latin typeface="Corbel" panose="020F0502020204030204"/>
                <a:ea typeface="微软雅黑"/>
                <a:cs typeface="+mn-cs"/>
              </a:endParaRPr>
            </a:p>
          </p:txBody>
        </p:sp>
        <p:sp>
          <p:nvSpPr>
            <p:cNvPr id="8" name="Rectangle 7">
              <a:extLst>
                <a:ext uri="{FF2B5EF4-FFF2-40B4-BE49-F238E27FC236}">
                  <a16:creationId xmlns:a16="http://schemas.microsoft.com/office/drawing/2014/main" id="{0E530C27-902B-8349-9864-AAB31351555F}"/>
                </a:ext>
              </a:extLst>
            </p:cNvPr>
            <p:cNvSpPr/>
            <p:nvPr userDrawn="1"/>
          </p:nvSpPr>
          <p:spPr>
            <a:xfrm flipV="1">
              <a:off x="181132" y="860094"/>
              <a:ext cx="11366434" cy="63015"/>
            </a:xfrm>
            <a:prstGeom prst="rect">
              <a:avLst/>
            </a:prstGeom>
            <a:solidFill>
              <a:srgbClr val="2A65A8"/>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marL="0" marR="0" lvl="0" indent="0" algn="ctr" defTabSz="1218072" rtl="0" eaLnBrk="1" fontAlgn="base" latinLnBrk="0" hangingPunct="1">
                <a:lnSpc>
                  <a:spcPct val="100000"/>
                </a:lnSpc>
                <a:spcBef>
                  <a:spcPct val="0"/>
                </a:spcBef>
                <a:spcAft>
                  <a:spcPct val="0"/>
                </a:spcAft>
                <a:buClrTx/>
                <a:buSzTx/>
                <a:buFontTx/>
                <a:buNone/>
                <a:tabLst/>
                <a:defRPr/>
              </a:pPr>
              <a:endParaRPr kumimoji="0" lang="en-US" sz="2397" b="0" i="0" u="none" strike="noStrike" kern="1200" cap="none" spc="0" normalizeH="0" baseline="0" noProof="0" dirty="0">
                <a:ln>
                  <a:noFill/>
                </a:ln>
                <a:solidFill>
                  <a:srgbClr val="ED7D31">
                    <a:lumMod val="25000"/>
                    <a:lumOff val="75000"/>
                  </a:srgbClr>
                </a:solidFill>
                <a:effectLst/>
                <a:uLnTx/>
                <a:uFillTx/>
                <a:latin typeface="Corbel" panose="020F0502020204030204"/>
                <a:ea typeface="微软雅黑"/>
                <a:cs typeface="+mn-cs"/>
              </a:endParaRPr>
            </a:p>
          </p:txBody>
        </p:sp>
      </p:grpSp>
      <p:grpSp>
        <p:nvGrpSpPr>
          <p:cNvPr id="9" name="Group 2"/>
          <p:cNvGrpSpPr>
            <a:grpSpLocks/>
          </p:cNvGrpSpPr>
          <p:nvPr userDrawn="1"/>
        </p:nvGrpSpPr>
        <p:grpSpPr bwMode="auto">
          <a:xfrm>
            <a:off x="98428" y="244475"/>
            <a:ext cx="12114213" cy="6372225"/>
            <a:chOff x="98458" y="244559"/>
            <a:chExt cx="12113677" cy="6371385"/>
          </a:xfrm>
        </p:grpSpPr>
        <p:grpSp>
          <p:nvGrpSpPr>
            <p:cNvPr id="10" name="Group 9"/>
            <p:cNvGrpSpPr/>
            <p:nvPr userDrawn="1"/>
          </p:nvGrpSpPr>
          <p:grpSpPr>
            <a:xfrm>
              <a:off x="98458" y="250996"/>
              <a:ext cx="6363302" cy="2979884"/>
              <a:chOff x="902453" y="1631171"/>
              <a:chExt cx="7380793" cy="3810023"/>
            </a:xfrm>
            <a:solidFill>
              <a:schemeClr val="bg1">
                <a:lumMod val="95000"/>
              </a:schemeClr>
            </a:solidFill>
          </p:grpSpPr>
          <p:grpSp>
            <p:nvGrpSpPr>
              <p:cNvPr id="213" name="Group 212"/>
              <p:cNvGrpSpPr/>
              <p:nvPr/>
            </p:nvGrpSpPr>
            <p:grpSpPr>
              <a:xfrm>
                <a:off x="6655741" y="1631171"/>
                <a:ext cx="556863" cy="556863"/>
                <a:chOff x="6732181" y="2362200"/>
                <a:chExt cx="742290" cy="742290"/>
              </a:xfrm>
              <a:grpFill/>
            </p:grpSpPr>
            <p:sp>
              <p:nvSpPr>
                <p:cNvPr id="276" name="Oval 275"/>
                <p:cNvSpPr/>
                <p:nvPr/>
              </p:nvSpPr>
              <p:spPr>
                <a:xfrm>
                  <a:off x="6732181" y="2362200"/>
                  <a:ext cx="742290" cy="742290"/>
                </a:xfrm>
                <a:prstGeom prst="ellipse">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7" name="Oval 276"/>
                <p:cNvSpPr/>
                <p:nvPr/>
              </p:nvSpPr>
              <p:spPr>
                <a:xfrm>
                  <a:off x="6773998" y="2404017"/>
                  <a:ext cx="658656" cy="658656"/>
                </a:xfrm>
                <a:prstGeom prst="ellipse">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8" name="Oval 277"/>
                <p:cNvSpPr/>
                <p:nvPr/>
              </p:nvSpPr>
              <p:spPr>
                <a:xfrm>
                  <a:off x="6830217" y="2460236"/>
                  <a:ext cx="546218" cy="546218"/>
                </a:xfrm>
                <a:prstGeom prst="ellipse">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14" name="Oval 213"/>
              <p:cNvSpPr/>
              <p:nvPr/>
            </p:nvSpPr>
            <p:spPr>
              <a:xfrm>
                <a:off x="6655741" y="1661373"/>
                <a:ext cx="487324" cy="487324"/>
              </a:xfrm>
              <a:prstGeom prst="ellipse">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15" name="Group 214"/>
              <p:cNvGrpSpPr/>
              <p:nvPr/>
            </p:nvGrpSpPr>
            <p:grpSpPr>
              <a:xfrm>
                <a:off x="1096930" y="3636845"/>
                <a:ext cx="6697364" cy="1804349"/>
                <a:chOff x="2959100" y="2212975"/>
                <a:chExt cx="5397501" cy="1454150"/>
              </a:xfrm>
              <a:grpFill/>
            </p:grpSpPr>
            <p:sp>
              <p:nvSpPr>
                <p:cNvPr id="229" name="Freeform 251"/>
                <p:cNvSpPr>
                  <a:spLocks/>
                </p:cNvSpPr>
                <p:nvPr/>
              </p:nvSpPr>
              <p:spPr bwMode="auto">
                <a:xfrm>
                  <a:off x="3071813" y="2355850"/>
                  <a:ext cx="5172075" cy="1042987"/>
                </a:xfrm>
                <a:custGeom>
                  <a:avLst/>
                  <a:gdLst>
                    <a:gd name="T0" fmla="*/ 8 w 1376"/>
                    <a:gd name="T1" fmla="*/ 181 h 276"/>
                    <a:gd name="T2" fmla="*/ 185 w 1376"/>
                    <a:gd name="T3" fmla="*/ 134 h 276"/>
                    <a:gd name="T4" fmla="*/ 179 w 1376"/>
                    <a:gd name="T5" fmla="*/ 133 h 276"/>
                    <a:gd name="T6" fmla="*/ 343 w 1376"/>
                    <a:gd name="T7" fmla="*/ 274 h 276"/>
                    <a:gd name="T8" fmla="*/ 352 w 1376"/>
                    <a:gd name="T9" fmla="*/ 274 h 276"/>
                    <a:gd name="T10" fmla="*/ 522 w 1376"/>
                    <a:gd name="T11" fmla="*/ 109 h 276"/>
                    <a:gd name="T12" fmla="*/ 517 w 1376"/>
                    <a:gd name="T13" fmla="*/ 110 h 276"/>
                    <a:gd name="T14" fmla="*/ 687 w 1376"/>
                    <a:gd name="T15" fmla="*/ 131 h 276"/>
                    <a:gd name="T16" fmla="*/ 692 w 1376"/>
                    <a:gd name="T17" fmla="*/ 130 h 276"/>
                    <a:gd name="T18" fmla="*/ 862 w 1376"/>
                    <a:gd name="T19" fmla="*/ 12 h 276"/>
                    <a:gd name="T20" fmla="*/ 855 w 1376"/>
                    <a:gd name="T21" fmla="*/ 12 h 276"/>
                    <a:gd name="T22" fmla="*/ 1026 w 1376"/>
                    <a:gd name="T23" fmla="*/ 110 h 276"/>
                    <a:gd name="T24" fmla="*/ 1028 w 1376"/>
                    <a:gd name="T25" fmla="*/ 110 h 276"/>
                    <a:gd name="T26" fmla="*/ 1198 w 1376"/>
                    <a:gd name="T27" fmla="*/ 127 h 276"/>
                    <a:gd name="T28" fmla="*/ 1200 w 1376"/>
                    <a:gd name="T29" fmla="*/ 127 h 276"/>
                    <a:gd name="T30" fmla="*/ 1371 w 1376"/>
                    <a:gd name="T31" fmla="*/ 73 h 276"/>
                    <a:gd name="T32" fmla="*/ 1371 w 1376"/>
                    <a:gd name="T33" fmla="*/ 73 h 276"/>
                    <a:gd name="T34" fmla="*/ 1375 w 1376"/>
                    <a:gd name="T35" fmla="*/ 66 h 276"/>
                    <a:gd name="T36" fmla="*/ 1368 w 1376"/>
                    <a:gd name="T37" fmla="*/ 62 h 276"/>
                    <a:gd name="T38" fmla="*/ 1368 w 1376"/>
                    <a:gd name="T39" fmla="*/ 62 h 276"/>
                    <a:gd name="T40" fmla="*/ 1197 w 1376"/>
                    <a:gd name="T41" fmla="*/ 115 h 276"/>
                    <a:gd name="T42" fmla="*/ 1199 w 1376"/>
                    <a:gd name="T43" fmla="*/ 115 h 276"/>
                    <a:gd name="T44" fmla="*/ 1029 w 1376"/>
                    <a:gd name="T45" fmla="*/ 98 h 276"/>
                    <a:gd name="T46" fmla="*/ 1032 w 1376"/>
                    <a:gd name="T47" fmla="*/ 99 h 276"/>
                    <a:gd name="T48" fmla="*/ 861 w 1376"/>
                    <a:gd name="T49" fmla="*/ 2 h 276"/>
                    <a:gd name="T50" fmla="*/ 855 w 1376"/>
                    <a:gd name="T51" fmla="*/ 2 h 276"/>
                    <a:gd name="T52" fmla="*/ 685 w 1376"/>
                    <a:gd name="T53" fmla="*/ 120 h 276"/>
                    <a:gd name="T54" fmla="*/ 689 w 1376"/>
                    <a:gd name="T55" fmla="*/ 118 h 276"/>
                    <a:gd name="T56" fmla="*/ 518 w 1376"/>
                    <a:gd name="T57" fmla="*/ 98 h 276"/>
                    <a:gd name="T58" fmla="*/ 513 w 1376"/>
                    <a:gd name="T59" fmla="*/ 100 h 276"/>
                    <a:gd name="T60" fmla="*/ 343 w 1376"/>
                    <a:gd name="T61" fmla="*/ 265 h 276"/>
                    <a:gd name="T62" fmla="*/ 351 w 1376"/>
                    <a:gd name="T63" fmla="*/ 265 h 276"/>
                    <a:gd name="T64" fmla="*/ 187 w 1376"/>
                    <a:gd name="T65" fmla="*/ 123 h 276"/>
                    <a:gd name="T66" fmla="*/ 182 w 1376"/>
                    <a:gd name="T67" fmla="*/ 122 h 276"/>
                    <a:gd name="T68" fmla="*/ 5 w 1376"/>
                    <a:gd name="T69" fmla="*/ 169 h 276"/>
                    <a:gd name="T70" fmla="*/ 5 w 1376"/>
                    <a:gd name="T71" fmla="*/ 169 h 276"/>
                    <a:gd name="T72" fmla="*/ 1 w 1376"/>
                    <a:gd name="T73" fmla="*/ 177 h 276"/>
                    <a:gd name="T74" fmla="*/ 8 w 1376"/>
                    <a:gd name="T75" fmla="*/ 18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76">
                      <a:moveTo>
                        <a:pt x="8" y="181"/>
                      </a:moveTo>
                      <a:cubicBezTo>
                        <a:pt x="185" y="134"/>
                        <a:pt x="185" y="134"/>
                        <a:pt x="185" y="134"/>
                      </a:cubicBezTo>
                      <a:cubicBezTo>
                        <a:pt x="183" y="134"/>
                        <a:pt x="181" y="134"/>
                        <a:pt x="179" y="133"/>
                      </a:cubicBezTo>
                      <a:cubicBezTo>
                        <a:pt x="343" y="274"/>
                        <a:pt x="343" y="274"/>
                        <a:pt x="343" y="274"/>
                      </a:cubicBezTo>
                      <a:cubicBezTo>
                        <a:pt x="346" y="276"/>
                        <a:pt x="349" y="276"/>
                        <a:pt x="352" y="274"/>
                      </a:cubicBezTo>
                      <a:cubicBezTo>
                        <a:pt x="522" y="109"/>
                        <a:pt x="522" y="109"/>
                        <a:pt x="522" y="109"/>
                      </a:cubicBezTo>
                      <a:cubicBezTo>
                        <a:pt x="521" y="110"/>
                        <a:pt x="519" y="111"/>
                        <a:pt x="517" y="110"/>
                      </a:cubicBezTo>
                      <a:cubicBezTo>
                        <a:pt x="687" y="131"/>
                        <a:pt x="687" y="131"/>
                        <a:pt x="687" y="131"/>
                      </a:cubicBezTo>
                      <a:cubicBezTo>
                        <a:pt x="689" y="131"/>
                        <a:pt x="690" y="130"/>
                        <a:pt x="692" y="130"/>
                      </a:cubicBezTo>
                      <a:cubicBezTo>
                        <a:pt x="862" y="12"/>
                        <a:pt x="862" y="12"/>
                        <a:pt x="862" y="12"/>
                      </a:cubicBezTo>
                      <a:cubicBezTo>
                        <a:pt x="860" y="13"/>
                        <a:pt x="857" y="13"/>
                        <a:pt x="855" y="12"/>
                      </a:cubicBezTo>
                      <a:cubicBezTo>
                        <a:pt x="1026" y="110"/>
                        <a:pt x="1026" y="110"/>
                        <a:pt x="1026" y="110"/>
                      </a:cubicBezTo>
                      <a:cubicBezTo>
                        <a:pt x="1026" y="110"/>
                        <a:pt x="1027" y="110"/>
                        <a:pt x="1028" y="110"/>
                      </a:cubicBezTo>
                      <a:cubicBezTo>
                        <a:pt x="1198" y="127"/>
                        <a:pt x="1198" y="127"/>
                        <a:pt x="1198" y="127"/>
                      </a:cubicBezTo>
                      <a:cubicBezTo>
                        <a:pt x="1199" y="127"/>
                        <a:pt x="1199" y="127"/>
                        <a:pt x="1200" y="127"/>
                      </a:cubicBezTo>
                      <a:cubicBezTo>
                        <a:pt x="1371" y="73"/>
                        <a:pt x="1371" y="73"/>
                        <a:pt x="1371" y="73"/>
                      </a:cubicBezTo>
                      <a:cubicBezTo>
                        <a:pt x="1371" y="73"/>
                        <a:pt x="1371" y="73"/>
                        <a:pt x="1371" y="73"/>
                      </a:cubicBezTo>
                      <a:cubicBezTo>
                        <a:pt x="1375" y="72"/>
                        <a:pt x="1376" y="69"/>
                        <a:pt x="1375" y="66"/>
                      </a:cubicBezTo>
                      <a:cubicBezTo>
                        <a:pt x="1374" y="62"/>
                        <a:pt x="1371" y="61"/>
                        <a:pt x="1368" y="62"/>
                      </a:cubicBezTo>
                      <a:cubicBezTo>
                        <a:pt x="1368" y="62"/>
                        <a:pt x="1368" y="62"/>
                        <a:pt x="1368" y="62"/>
                      </a:cubicBezTo>
                      <a:cubicBezTo>
                        <a:pt x="1197" y="115"/>
                        <a:pt x="1197" y="115"/>
                        <a:pt x="1197" y="115"/>
                      </a:cubicBezTo>
                      <a:cubicBezTo>
                        <a:pt x="1197" y="115"/>
                        <a:pt x="1198" y="115"/>
                        <a:pt x="1199" y="115"/>
                      </a:cubicBezTo>
                      <a:cubicBezTo>
                        <a:pt x="1029" y="98"/>
                        <a:pt x="1029" y="98"/>
                        <a:pt x="1029" y="98"/>
                      </a:cubicBezTo>
                      <a:cubicBezTo>
                        <a:pt x="1030" y="98"/>
                        <a:pt x="1031" y="99"/>
                        <a:pt x="1032" y="99"/>
                      </a:cubicBezTo>
                      <a:cubicBezTo>
                        <a:pt x="861" y="2"/>
                        <a:pt x="861" y="2"/>
                        <a:pt x="861" y="2"/>
                      </a:cubicBezTo>
                      <a:cubicBezTo>
                        <a:pt x="859" y="0"/>
                        <a:pt x="857" y="0"/>
                        <a:pt x="855" y="2"/>
                      </a:cubicBezTo>
                      <a:cubicBezTo>
                        <a:pt x="685" y="120"/>
                        <a:pt x="685" y="120"/>
                        <a:pt x="685" y="120"/>
                      </a:cubicBezTo>
                      <a:cubicBezTo>
                        <a:pt x="686" y="119"/>
                        <a:pt x="687" y="118"/>
                        <a:pt x="689" y="118"/>
                      </a:cubicBezTo>
                      <a:cubicBezTo>
                        <a:pt x="518" y="98"/>
                        <a:pt x="518" y="98"/>
                        <a:pt x="518" y="98"/>
                      </a:cubicBezTo>
                      <a:cubicBezTo>
                        <a:pt x="517" y="98"/>
                        <a:pt x="515" y="99"/>
                        <a:pt x="513" y="100"/>
                      </a:cubicBezTo>
                      <a:cubicBezTo>
                        <a:pt x="343" y="265"/>
                        <a:pt x="343" y="265"/>
                        <a:pt x="343" y="265"/>
                      </a:cubicBezTo>
                      <a:cubicBezTo>
                        <a:pt x="345" y="263"/>
                        <a:pt x="349" y="262"/>
                        <a:pt x="351" y="265"/>
                      </a:cubicBezTo>
                      <a:cubicBezTo>
                        <a:pt x="187" y="123"/>
                        <a:pt x="187" y="123"/>
                        <a:pt x="187" y="123"/>
                      </a:cubicBezTo>
                      <a:cubicBezTo>
                        <a:pt x="186" y="122"/>
                        <a:pt x="184" y="121"/>
                        <a:pt x="182" y="122"/>
                      </a:cubicBezTo>
                      <a:cubicBezTo>
                        <a:pt x="5" y="169"/>
                        <a:pt x="5" y="169"/>
                        <a:pt x="5" y="169"/>
                      </a:cubicBezTo>
                      <a:cubicBezTo>
                        <a:pt x="5" y="169"/>
                        <a:pt x="5" y="169"/>
                        <a:pt x="5" y="169"/>
                      </a:cubicBezTo>
                      <a:cubicBezTo>
                        <a:pt x="2" y="170"/>
                        <a:pt x="0" y="173"/>
                        <a:pt x="1" y="177"/>
                      </a:cubicBezTo>
                      <a:cubicBezTo>
                        <a:pt x="2" y="180"/>
                        <a:pt x="5" y="182"/>
                        <a:pt x="8" y="181"/>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0" name="Oval 252"/>
                <p:cNvSpPr>
                  <a:spLocks noChangeArrowheads="1"/>
                </p:cNvSpPr>
                <p:nvPr/>
              </p:nvSpPr>
              <p:spPr bwMode="auto">
                <a:xfrm>
                  <a:off x="3648075" y="2725738"/>
                  <a:ext cx="228600" cy="2270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1" name="Freeform 253"/>
                <p:cNvSpPr>
                  <a:spLocks noEditPoints="1"/>
                </p:cNvSpPr>
                <p:nvPr/>
              </p:nvSpPr>
              <p:spPr bwMode="auto">
                <a:xfrm>
                  <a:off x="3624263" y="2703513"/>
                  <a:ext cx="274638" cy="271462"/>
                </a:xfrm>
                <a:custGeom>
                  <a:avLst/>
                  <a:gdLst>
                    <a:gd name="T0" fmla="*/ 60 w 73"/>
                    <a:gd name="T1" fmla="*/ 36 h 72"/>
                    <a:gd name="T2" fmla="*/ 36 w 73"/>
                    <a:gd name="T3" fmla="*/ 60 h 72"/>
                    <a:gd name="T4" fmla="*/ 12 w 73"/>
                    <a:gd name="T5" fmla="*/ 36 h 72"/>
                    <a:gd name="T6" fmla="*/ 36 w 73"/>
                    <a:gd name="T7" fmla="*/ 12 h 72"/>
                    <a:gd name="T8" fmla="*/ 60 w 73"/>
                    <a:gd name="T9" fmla="*/ 36 h 72"/>
                    <a:gd name="T10" fmla="*/ 36 w 73"/>
                    <a:gd name="T11" fmla="*/ 0 h 72"/>
                    <a:gd name="T12" fmla="*/ 0 w 73"/>
                    <a:gd name="T13" fmla="*/ 36 h 72"/>
                    <a:gd name="T14" fmla="*/ 36 w 73"/>
                    <a:gd name="T15" fmla="*/ 72 h 72"/>
                    <a:gd name="T16" fmla="*/ 73 w 73"/>
                    <a:gd name="T17" fmla="*/ 36 h 72"/>
                    <a:gd name="T18" fmla="*/ 36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0" y="36"/>
                      </a:moveTo>
                      <a:cubicBezTo>
                        <a:pt x="60" y="49"/>
                        <a:pt x="50" y="60"/>
                        <a:pt x="36" y="60"/>
                      </a:cubicBezTo>
                      <a:cubicBezTo>
                        <a:pt x="23" y="60"/>
                        <a:pt x="12" y="49"/>
                        <a:pt x="12" y="36"/>
                      </a:cubicBezTo>
                      <a:cubicBezTo>
                        <a:pt x="12" y="23"/>
                        <a:pt x="23" y="12"/>
                        <a:pt x="36" y="12"/>
                      </a:cubicBezTo>
                      <a:cubicBezTo>
                        <a:pt x="50" y="12"/>
                        <a:pt x="60" y="23"/>
                        <a:pt x="60" y="36"/>
                      </a:cubicBezTo>
                      <a:close/>
                      <a:moveTo>
                        <a:pt x="36" y="0"/>
                      </a:moveTo>
                      <a:cubicBezTo>
                        <a:pt x="16" y="0"/>
                        <a:pt x="0" y="16"/>
                        <a:pt x="0" y="36"/>
                      </a:cubicBezTo>
                      <a:cubicBezTo>
                        <a:pt x="0" y="56"/>
                        <a:pt x="16" y="72"/>
                        <a:pt x="36" y="72"/>
                      </a:cubicBezTo>
                      <a:cubicBezTo>
                        <a:pt x="56" y="72"/>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2" name="Oval 254"/>
                <p:cNvSpPr>
                  <a:spLocks noChangeArrowheads="1"/>
                </p:cNvSpPr>
                <p:nvPr/>
              </p:nvSpPr>
              <p:spPr bwMode="auto">
                <a:xfrm>
                  <a:off x="3700463" y="2778125"/>
                  <a:ext cx="119063" cy="12223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3" name="Oval 255"/>
                <p:cNvSpPr>
                  <a:spLocks noChangeArrowheads="1"/>
                </p:cNvSpPr>
                <p:nvPr/>
              </p:nvSpPr>
              <p:spPr bwMode="auto">
                <a:xfrm>
                  <a:off x="8104188" y="2495550"/>
                  <a:ext cx="230188" cy="23018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4" name="Freeform 256"/>
                <p:cNvSpPr>
                  <a:spLocks noEditPoints="1"/>
                </p:cNvSpPr>
                <p:nvPr/>
              </p:nvSpPr>
              <p:spPr bwMode="auto">
                <a:xfrm>
                  <a:off x="8081963" y="2473325"/>
                  <a:ext cx="274638" cy="274637"/>
                </a:xfrm>
                <a:custGeom>
                  <a:avLst/>
                  <a:gdLst>
                    <a:gd name="T0" fmla="*/ 61 w 73"/>
                    <a:gd name="T1" fmla="*/ 36 h 73"/>
                    <a:gd name="T2" fmla="*/ 36 w 73"/>
                    <a:gd name="T3" fmla="*/ 60 h 73"/>
                    <a:gd name="T4" fmla="*/ 12 w 73"/>
                    <a:gd name="T5" fmla="*/ 36 h 73"/>
                    <a:gd name="T6" fmla="*/ 36 w 73"/>
                    <a:gd name="T7" fmla="*/ 12 h 73"/>
                    <a:gd name="T8" fmla="*/ 61 w 73"/>
                    <a:gd name="T9" fmla="*/ 36 h 73"/>
                    <a:gd name="T10" fmla="*/ 36 w 73"/>
                    <a:gd name="T11" fmla="*/ 0 h 73"/>
                    <a:gd name="T12" fmla="*/ 0 w 73"/>
                    <a:gd name="T13" fmla="*/ 36 h 73"/>
                    <a:gd name="T14" fmla="*/ 36 w 73"/>
                    <a:gd name="T15" fmla="*/ 73 h 73"/>
                    <a:gd name="T16" fmla="*/ 73 w 73"/>
                    <a:gd name="T17" fmla="*/ 36 h 73"/>
                    <a:gd name="T18" fmla="*/ 36 w 73"/>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61" y="36"/>
                      </a:moveTo>
                      <a:cubicBezTo>
                        <a:pt x="61" y="50"/>
                        <a:pt x="50" y="60"/>
                        <a:pt x="36" y="60"/>
                      </a:cubicBezTo>
                      <a:cubicBezTo>
                        <a:pt x="23" y="60"/>
                        <a:pt x="12" y="50"/>
                        <a:pt x="12" y="36"/>
                      </a:cubicBezTo>
                      <a:cubicBezTo>
                        <a:pt x="12" y="23"/>
                        <a:pt x="23" y="12"/>
                        <a:pt x="36" y="12"/>
                      </a:cubicBezTo>
                      <a:cubicBezTo>
                        <a:pt x="50" y="12"/>
                        <a:pt x="61" y="23"/>
                        <a:pt x="61" y="36"/>
                      </a:cubicBezTo>
                      <a:close/>
                      <a:moveTo>
                        <a:pt x="36" y="0"/>
                      </a:moveTo>
                      <a:cubicBezTo>
                        <a:pt x="16" y="0"/>
                        <a:pt x="0" y="16"/>
                        <a:pt x="0" y="36"/>
                      </a:cubicBezTo>
                      <a:cubicBezTo>
                        <a:pt x="0" y="56"/>
                        <a:pt x="16" y="73"/>
                        <a:pt x="36" y="73"/>
                      </a:cubicBezTo>
                      <a:cubicBezTo>
                        <a:pt x="56" y="73"/>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5" name="Oval 257"/>
                <p:cNvSpPr>
                  <a:spLocks noChangeArrowheads="1"/>
                </p:cNvSpPr>
                <p:nvPr/>
              </p:nvSpPr>
              <p:spPr bwMode="auto">
                <a:xfrm>
                  <a:off x="8158163" y="2547938"/>
                  <a:ext cx="123825" cy="1254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6" name="Oval 258"/>
                <p:cNvSpPr>
                  <a:spLocks noChangeArrowheads="1"/>
                </p:cNvSpPr>
                <p:nvPr/>
              </p:nvSpPr>
              <p:spPr bwMode="auto">
                <a:xfrm>
                  <a:off x="7462838" y="2700338"/>
                  <a:ext cx="228600" cy="225425"/>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7" name="Freeform 259"/>
                <p:cNvSpPr>
                  <a:spLocks noEditPoints="1"/>
                </p:cNvSpPr>
                <p:nvPr/>
              </p:nvSpPr>
              <p:spPr bwMode="auto">
                <a:xfrm>
                  <a:off x="7439025" y="2676525"/>
                  <a:ext cx="274638" cy="273050"/>
                </a:xfrm>
                <a:custGeom>
                  <a:avLst/>
                  <a:gdLst>
                    <a:gd name="T0" fmla="*/ 60 w 73"/>
                    <a:gd name="T1" fmla="*/ 36 h 72"/>
                    <a:gd name="T2" fmla="*/ 36 w 73"/>
                    <a:gd name="T3" fmla="*/ 60 h 72"/>
                    <a:gd name="T4" fmla="*/ 12 w 73"/>
                    <a:gd name="T5" fmla="*/ 36 h 72"/>
                    <a:gd name="T6" fmla="*/ 36 w 73"/>
                    <a:gd name="T7" fmla="*/ 12 h 72"/>
                    <a:gd name="T8" fmla="*/ 60 w 73"/>
                    <a:gd name="T9" fmla="*/ 36 h 72"/>
                    <a:gd name="T10" fmla="*/ 36 w 73"/>
                    <a:gd name="T11" fmla="*/ 0 h 72"/>
                    <a:gd name="T12" fmla="*/ 0 w 73"/>
                    <a:gd name="T13" fmla="*/ 36 h 72"/>
                    <a:gd name="T14" fmla="*/ 36 w 73"/>
                    <a:gd name="T15" fmla="*/ 72 h 72"/>
                    <a:gd name="T16" fmla="*/ 73 w 73"/>
                    <a:gd name="T17" fmla="*/ 36 h 72"/>
                    <a:gd name="T18" fmla="*/ 36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0" y="36"/>
                      </a:moveTo>
                      <a:cubicBezTo>
                        <a:pt x="60" y="49"/>
                        <a:pt x="50" y="60"/>
                        <a:pt x="36" y="60"/>
                      </a:cubicBezTo>
                      <a:cubicBezTo>
                        <a:pt x="23" y="60"/>
                        <a:pt x="12" y="49"/>
                        <a:pt x="12" y="36"/>
                      </a:cubicBezTo>
                      <a:cubicBezTo>
                        <a:pt x="12" y="23"/>
                        <a:pt x="23" y="12"/>
                        <a:pt x="36" y="12"/>
                      </a:cubicBezTo>
                      <a:cubicBezTo>
                        <a:pt x="50" y="12"/>
                        <a:pt x="60" y="23"/>
                        <a:pt x="60" y="36"/>
                      </a:cubicBezTo>
                      <a:close/>
                      <a:moveTo>
                        <a:pt x="36" y="0"/>
                      </a:moveTo>
                      <a:cubicBezTo>
                        <a:pt x="16" y="0"/>
                        <a:pt x="0" y="16"/>
                        <a:pt x="0" y="36"/>
                      </a:cubicBezTo>
                      <a:cubicBezTo>
                        <a:pt x="0" y="56"/>
                        <a:pt x="16" y="72"/>
                        <a:pt x="36" y="72"/>
                      </a:cubicBezTo>
                      <a:cubicBezTo>
                        <a:pt x="56" y="72"/>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8" name="Oval 260"/>
                <p:cNvSpPr>
                  <a:spLocks noChangeArrowheads="1"/>
                </p:cNvSpPr>
                <p:nvPr/>
              </p:nvSpPr>
              <p:spPr bwMode="auto">
                <a:xfrm>
                  <a:off x="7515225" y="2752725"/>
                  <a:ext cx="123825" cy="120650"/>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9" name="Oval 261"/>
                <p:cNvSpPr>
                  <a:spLocks noChangeArrowheads="1"/>
                </p:cNvSpPr>
                <p:nvPr/>
              </p:nvSpPr>
              <p:spPr bwMode="auto">
                <a:xfrm>
                  <a:off x="6826250" y="2635250"/>
                  <a:ext cx="227013" cy="23018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0" name="Freeform 262"/>
                <p:cNvSpPr>
                  <a:spLocks noEditPoints="1"/>
                </p:cNvSpPr>
                <p:nvPr/>
              </p:nvSpPr>
              <p:spPr bwMode="auto">
                <a:xfrm>
                  <a:off x="6800850" y="2613025"/>
                  <a:ext cx="274638" cy="274637"/>
                </a:xfrm>
                <a:custGeom>
                  <a:avLst/>
                  <a:gdLst>
                    <a:gd name="T0" fmla="*/ 61 w 73"/>
                    <a:gd name="T1" fmla="*/ 36 h 73"/>
                    <a:gd name="T2" fmla="*/ 37 w 73"/>
                    <a:gd name="T3" fmla="*/ 60 h 73"/>
                    <a:gd name="T4" fmla="*/ 13 w 73"/>
                    <a:gd name="T5" fmla="*/ 36 h 73"/>
                    <a:gd name="T6" fmla="*/ 37 w 73"/>
                    <a:gd name="T7" fmla="*/ 12 h 73"/>
                    <a:gd name="T8" fmla="*/ 61 w 73"/>
                    <a:gd name="T9" fmla="*/ 36 h 73"/>
                    <a:gd name="T10" fmla="*/ 37 w 73"/>
                    <a:gd name="T11" fmla="*/ 0 h 73"/>
                    <a:gd name="T12" fmla="*/ 0 w 73"/>
                    <a:gd name="T13" fmla="*/ 36 h 73"/>
                    <a:gd name="T14" fmla="*/ 37 w 73"/>
                    <a:gd name="T15" fmla="*/ 73 h 73"/>
                    <a:gd name="T16" fmla="*/ 73 w 73"/>
                    <a:gd name="T17" fmla="*/ 36 h 73"/>
                    <a:gd name="T18" fmla="*/ 37 w 73"/>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61" y="36"/>
                      </a:moveTo>
                      <a:cubicBezTo>
                        <a:pt x="61" y="50"/>
                        <a:pt x="50" y="60"/>
                        <a:pt x="37" y="60"/>
                      </a:cubicBezTo>
                      <a:cubicBezTo>
                        <a:pt x="23" y="60"/>
                        <a:pt x="13" y="50"/>
                        <a:pt x="13" y="36"/>
                      </a:cubicBezTo>
                      <a:cubicBezTo>
                        <a:pt x="13" y="23"/>
                        <a:pt x="23" y="12"/>
                        <a:pt x="37" y="12"/>
                      </a:cubicBezTo>
                      <a:cubicBezTo>
                        <a:pt x="50" y="12"/>
                        <a:pt x="61" y="23"/>
                        <a:pt x="61" y="36"/>
                      </a:cubicBezTo>
                      <a:close/>
                      <a:moveTo>
                        <a:pt x="37" y="0"/>
                      </a:moveTo>
                      <a:cubicBezTo>
                        <a:pt x="17" y="0"/>
                        <a:pt x="0" y="16"/>
                        <a:pt x="0" y="36"/>
                      </a:cubicBezTo>
                      <a:cubicBezTo>
                        <a:pt x="0" y="56"/>
                        <a:pt x="17" y="73"/>
                        <a:pt x="37" y="73"/>
                      </a:cubicBezTo>
                      <a:cubicBezTo>
                        <a:pt x="57" y="73"/>
                        <a:pt x="73" y="56"/>
                        <a:pt x="73" y="36"/>
                      </a:cubicBezTo>
                      <a:cubicBezTo>
                        <a:pt x="73" y="16"/>
                        <a:pt x="57" y="0"/>
                        <a:pt x="37"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1" name="Oval 263"/>
                <p:cNvSpPr>
                  <a:spLocks noChangeArrowheads="1"/>
                </p:cNvSpPr>
                <p:nvPr/>
              </p:nvSpPr>
              <p:spPr bwMode="auto">
                <a:xfrm>
                  <a:off x="6880225" y="2687638"/>
                  <a:ext cx="119063" cy="1254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2" name="Oval 264"/>
                <p:cNvSpPr>
                  <a:spLocks noChangeArrowheads="1"/>
                </p:cNvSpPr>
                <p:nvPr/>
              </p:nvSpPr>
              <p:spPr bwMode="auto">
                <a:xfrm>
                  <a:off x="6184900" y="2268538"/>
                  <a:ext cx="228600" cy="2270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3" name="Freeform 265"/>
                <p:cNvSpPr>
                  <a:spLocks noEditPoints="1"/>
                </p:cNvSpPr>
                <p:nvPr/>
              </p:nvSpPr>
              <p:spPr bwMode="auto">
                <a:xfrm>
                  <a:off x="6161088" y="2246313"/>
                  <a:ext cx="274638" cy="271462"/>
                </a:xfrm>
                <a:custGeom>
                  <a:avLst/>
                  <a:gdLst>
                    <a:gd name="T0" fmla="*/ 60 w 73"/>
                    <a:gd name="T1" fmla="*/ 36 h 72"/>
                    <a:gd name="T2" fmla="*/ 36 w 73"/>
                    <a:gd name="T3" fmla="*/ 60 h 72"/>
                    <a:gd name="T4" fmla="*/ 12 w 73"/>
                    <a:gd name="T5" fmla="*/ 36 h 72"/>
                    <a:gd name="T6" fmla="*/ 36 w 73"/>
                    <a:gd name="T7" fmla="*/ 12 h 72"/>
                    <a:gd name="T8" fmla="*/ 60 w 73"/>
                    <a:gd name="T9" fmla="*/ 36 h 72"/>
                    <a:gd name="T10" fmla="*/ 36 w 73"/>
                    <a:gd name="T11" fmla="*/ 0 h 72"/>
                    <a:gd name="T12" fmla="*/ 0 w 73"/>
                    <a:gd name="T13" fmla="*/ 36 h 72"/>
                    <a:gd name="T14" fmla="*/ 36 w 73"/>
                    <a:gd name="T15" fmla="*/ 72 h 72"/>
                    <a:gd name="T16" fmla="*/ 73 w 73"/>
                    <a:gd name="T17" fmla="*/ 36 h 72"/>
                    <a:gd name="T18" fmla="*/ 36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0" y="36"/>
                      </a:moveTo>
                      <a:cubicBezTo>
                        <a:pt x="60" y="49"/>
                        <a:pt x="50" y="60"/>
                        <a:pt x="36" y="60"/>
                      </a:cubicBezTo>
                      <a:cubicBezTo>
                        <a:pt x="23" y="60"/>
                        <a:pt x="12" y="49"/>
                        <a:pt x="12" y="36"/>
                      </a:cubicBezTo>
                      <a:cubicBezTo>
                        <a:pt x="12" y="23"/>
                        <a:pt x="23" y="12"/>
                        <a:pt x="36" y="12"/>
                      </a:cubicBezTo>
                      <a:cubicBezTo>
                        <a:pt x="50" y="12"/>
                        <a:pt x="60" y="23"/>
                        <a:pt x="60" y="36"/>
                      </a:cubicBezTo>
                      <a:close/>
                      <a:moveTo>
                        <a:pt x="36" y="0"/>
                      </a:moveTo>
                      <a:cubicBezTo>
                        <a:pt x="16" y="0"/>
                        <a:pt x="0" y="16"/>
                        <a:pt x="0" y="36"/>
                      </a:cubicBezTo>
                      <a:cubicBezTo>
                        <a:pt x="0" y="56"/>
                        <a:pt x="16" y="72"/>
                        <a:pt x="36" y="72"/>
                      </a:cubicBezTo>
                      <a:cubicBezTo>
                        <a:pt x="56" y="72"/>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4" name="Oval 266"/>
                <p:cNvSpPr>
                  <a:spLocks noChangeArrowheads="1"/>
                </p:cNvSpPr>
                <p:nvPr/>
              </p:nvSpPr>
              <p:spPr bwMode="auto">
                <a:xfrm>
                  <a:off x="6237288" y="2322513"/>
                  <a:ext cx="123825" cy="120650"/>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5" name="Oval 267"/>
                <p:cNvSpPr>
                  <a:spLocks noChangeArrowheads="1"/>
                </p:cNvSpPr>
                <p:nvPr/>
              </p:nvSpPr>
              <p:spPr bwMode="auto">
                <a:xfrm>
                  <a:off x="5545138" y="2711450"/>
                  <a:ext cx="225425" cy="23018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6" name="Freeform 268"/>
                <p:cNvSpPr>
                  <a:spLocks noEditPoints="1"/>
                </p:cNvSpPr>
                <p:nvPr/>
              </p:nvSpPr>
              <p:spPr bwMode="auto">
                <a:xfrm>
                  <a:off x="5522913" y="2687638"/>
                  <a:ext cx="269875" cy="276225"/>
                </a:xfrm>
                <a:custGeom>
                  <a:avLst/>
                  <a:gdLst>
                    <a:gd name="T0" fmla="*/ 60 w 72"/>
                    <a:gd name="T1" fmla="*/ 37 h 73"/>
                    <a:gd name="T2" fmla="*/ 36 w 72"/>
                    <a:gd name="T3" fmla="*/ 61 h 73"/>
                    <a:gd name="T4" fmla="*/ 12 w 72"/>
                    <a:gd name="T5" fmla="*/ 37 h 73"/>
                    <a:gd name="T6" fmla="*/ 36 w 72"/>
                    <a:gd name="T7" fmla="*/ 12 h 73"/>
                    <a:gd name="T8" fmla="*/ 60 w 72"/>
                    <a:gd name="T9" fmla="*/ 37 h 73"/>
                    <a:gd name="T10" fmla="*/ 36 w 72"/>
                    <a:gd name="T11" fmla="*/ 0 h 73"/>
                    <a:gd name="T12" fmla="*/ 0 w 72"/>
                    <a:gd name="T13" fmla="*/ 37 h 73"/>
                    <a:gd name="T14" fmla="*/ 36 w 72"/>
                    <a:gd name="T15" fmla="*/ 73 h 73"/>
                    <a:gd name="T16" fmla="*/ 72 w 72"/>
                    <a:gd name="T17" fmla="*/ 37 h 73"/>
                    <a:gd name="T18" fmla="*/ 36 w 72"/>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3">
                      <a:moveTo>
                        <a:pt x="60" y="37"/>
                      </a:moveTo>
                      <a:cubicBezTo>
                        <a:pt x="60" y="50"/>
                        <a:pt x="49" y="61"/>
                        <a:pt x="36" y="61"/>
                      </a:cubicBezTo>
                      <a:cubicBezTo>
                        <a:pt x="23" y="61"/>
                        <a:pt x="12" y="50"/>
                        <a:pt x="12" y="37"/>
                      </a:cubicBezTo>
                      <a:cubicBezTo>
                        <a:pt x="12" y="23"/>
                        <a:pt x="23" y="12"/>
                        <a:pt x="36" y="12"/>
                      </a:cubicBezTo>
                      <a:cubicBezTo>
                        <a:pt x="49" y="12"/>
                        <a:pt x="60" y="23"/>
                        <a:pt x="60" y="37"/>
                      </a:cubicBezTo>
                      <a:close/>
                      <a:moveTo>
                        <a:pt x="36" y="0"/>
                      </a:moveTo>
                      <a:cubicBezTo>
                        <a:pt x="16" y="0"/>
                        <a:pt x="0" y="17"/>
                        <a:pt x="0" y="37"/>
                      </a:cubicBezTo>
                      <a:cubicBezTo>
                        <a:pt x="0" y="57"/>
                        <a:pt x="16" y="73"/>
                        <a:pt x="36" y="73"/>
                      </a:cubicBezTo>
                      <a:cubicBezTo>
                        <a:pt x="56" y="73"/>
                        <a:pt x="72" y="57"/>
                        <a:pt x="72" y="37"/>
                      </a:cubicBezTo>
                      <a:cubicBezTo>
                        <a:pt x="72" y="17"/>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7" name="Oval 269"/>
                <p:cNvSpPr>
                  <a:spLocks noChangeArrowheads="1"/>
                </p:cNvSpPr>
                <p:nvPr/>
              </p:nvSpPr>
              <p:spPr bwMode="auto">
                <a:xfrm>
                  <a:off x="5597525" y="2763838"/>
                  <a:ext cx="120650" cy="123825"/>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8" name="Oval 270"/>
                <p:cNvSpPr>
                  <a:spLocks noChangeArrowheads="1"/>
                </p:cNvSpPr>
                <p:nvPr/>
              </p:nvSpPr>
              <p:spPr bwMode="auto">
                <a:xfrm>
                  <a:off x="4906963" y="2635250"/>
                  <a:ext cx="225425" cy="23018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9" name="Freeform 271"/>
                <p:cNvSpPr>
                  <a:spLocks noEditPoints="1"/>
                </p:cNvSpPr>
                <p:nvPr/>
              </p:nvSpPr>
              <p:spPr bwMode="auto">
                <a:xfrm>
                  <a:off x="4879975" y="2613025"/>
                  <a:ext cx="274638" cy="274637"/>
                </a:xfrm>
                <a:custGeom>
                  <a:avLst/>
                  <a:gdLst>
                    <a:gd name="T0" fmla="*/ 61 w 73"/>
                    <a:gd name="T1" fmla="*/ 36 h 73"/>
                    <a:gd name="T2" fmla="*/ 37 w 73"/>
                    <a:gd name="T3" fmla="*/ 60 h 73"/>
                    <a:gd name="T4" fmla="*/ 13 w 73"/>
                    <a:gd name="T5" fmla="*/ 36 h 73"/>
                    <a:gd name="T6" fmla="*/ 37 w 73"/>
                    <a:gd name="T7" fmla="*/ 12 h 73"/>
                    <a:gd name="T8" fmla="*/ 61 w 73"/>
                    <a:gd name="T9" fmla="*/ 36 h 73"/>
                    <a:gd name="T10" fmla="*/ 37 w 73"/>
                    <a:gd name="T11" fmla="*/ 0 h 73"/>
                    <a:gd name="T12" fmla="*/ 0 w 73"/>
                    <a:gd name="T13" fmla="*/ 36 h 73"/>
                    <a:gd name="T14" fmla="*/ 37 w 73"/>
                    <a:gd name="T15" fmla="*/ 73 h 73"/>
                    <a:gd name="T16" fmla="*/ 73 w 73"/>
                    <a:gd name="T17" fmla="*/ 36 h 73"/>
                    <a:gd name="T18" fmla="*/ 37 w 73"/>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61" y="36"/>
                      </a:moveTo>
                      <a:cubicBezTo>
                        <a:pt x="61" y="50"/>
                        <a:pt x="50" y="60"/>
                        <a:pt x="37" y="60"/>
                      </a:cubicBezTo>
                      <a:cubicBezTo>
                        <a:pt x="23" y="60"/>
                        <a:pt x="13" y="50"/>
                        <a:pt x="13" y="36"/>
                      </a:cubicBezTo>
                      <a:cubicBezTo>
                        <a:pt x="13" y="23"/>
                        <a:pt x="23" y="12"/>
                        <a:pt x="37" y="12"/>
                      </a:cubicBezTo>
                      <a:cubicBezTo>
                        <a:pt x="50" y="12"/>
                        <a:pt x="61" y="23"/>
                        <a:pt x="61" y="36"/>
                      </a:cubicBezTo>
                      <a:close/>
                      <a:moveTo>
                        <a:pt x="37" y="0"/>
                      </a:moveTo>
                      <a:cubicBezTo>
                        <a:pt x="17" y="0"/>
                        <a:pt x="0" y="16"/>
                        <a:pt x="0" y="36"/>
                      </a:cubicBezTo>
                      <a:cubicBezTo>
                        <a:pt x="0" y="56"/>
                        <a:pt x="17" y="73"/>
                        <a:pt x="37" y="73"/>
                      </a:cubicBezTo>
                      <a:cubicBezTo>
                        <a:pt x="57" y="73"/>
                        <a:pt x="73" y="56"/>
                        <a:pt x="73" y="36"/>
                      </a:cubicBezTo>
                      <a:cubicBezTo>
                        <a:pt x="73" y="16"/>
                        <a:pt x="57" y="0"/>
                        <a:pt x="37"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0" name="Oval 272"/>
                <p:cNvSpPr>
                  <a:spLocks noChangeArrowheads="1"/>
                </p:cNvSpPr>
                <p:nvPr/>
              </p:nvSpPr>
              <p:spPr bwMode="auto">
                <a:xfrm>
                  <a:off x="4959350" y="2687638"/>
                  <a:ext cx="120650" cy="1254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1" name="Oval 273"/>
                <p:cNvSpPr>
                  <a:spLocks noChangeArrowheads="1"/>
                </p:cNvSpPr>
                <p:nvPr/>
              </p:nvSpPr>
              <p:spPr bwMode="auto">
                <a:xfrm>
                  <a:off x="3648075" y="2725738"/>
                  <a:ext cx="228600" cy="2270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2" name="Freeform 274"/>
                <p:cNvSpPr>
                  <a:spLocks noEditPoints="1"/>
                </p:cNvSpPr>
                <p:nvPr/>
              </p:nvSpPr>
              <p:spPr bwMode="auto">
                <a:xfrm>
                  <a:off x="3624263" y="2703513"/>
                  <a:ext cx="274638" cy="271462"/>
                </a:xfrm>
                <a:custGeom>
                  <a:avLst/>
                  <a:gdLst>
                    <a:gd name="T0" fmla="*/ 60 w 73"/>
                    <a:gd name="T1" fmla="*/ 36 h 72"/>
                    <a:gd name="T2" fmla="*/ 36 w 73"/>
                    <a:gd name="T3" fmla="*/ 60 h 72"/>
                    <a:gd name="T4" fmla="*/ 12 w 73"/>
                    <a:gd name="T5" fmla="*/ 36 h 72"/>
                    <a:gd name="T6" fmla="*/ 36 w 73"/>
                    <a:gd name="T7" fmla="*/ 12 h 72"/>
                    <a:gd name="T8" fmla="*/ 60 w 73"/>
                    <a:gd name="T9" fmla="*/ 36 h 72"/>
                    <a:gd name="T10" fmla="*/ 36 w 73"/>
                    <a:gd name="T11" fmla="*/ 0 h 72"/>
                    <a:gd name="T12" fmla="*/ 0 w 73"/>
                    <a:gd name="T13" fmla="*/ 36 h 72"/>
                    <a:gd name="T14" fmla="*/ 36 w 73"/>
                    <a:gd name="T15" fmla="*/ 72 h 72"/>
                    <a:gd name="T16" fmla="*/ 73 w 73"/>
                    <a:gd name="T17" fmla="*/ 36 h 72"/>
                    <a:gd name="T18" fmla="*/ 36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0" y="36"/>
                      </a:moveTo>
                      <a:cubicBezTo>
                        <a:pt x="60" y="49"/>
                        <a:pt x="50" y="60"/>
                        <a:pt x="36" y="60"/>
                      </a:cubicBezTo>
                      <a:cubicBezTo>
                        <a:pt x="23" y="60"/>
                        <a:pt x="12" y="49"/>
                        <a:pt x="12" y="36"/>
                      </a:cubicBezTo>
                      <a:cubicBezTo>
                        <a:pt x="12" y="23"/>
                        <a:pt x="23" y="12"/>
                        <a:pt x="36" y="12"/>
                      </a:cubicBezTo>
                      <a:cubicBezTo>
                        <a:pt x="50" y="12"/>
                        <a:pt x="60" y="23"/>
                        <a:pt x="60" y="36"/>
                      </a:cubicBezTo>
                      <a:close/>
                      <a:moveTo>
                        <a:pt x="36" y="0"/>
                      </a:moveTo>
                      <a:cubicBezTo>
                        <a:pt x="16" y="0"/>
                        <a:pt x="0" y="16"/>
                        <a:pt x="0" y="36"/>
                      </a:cubicBezTo>
                      <a:cubicBezTo>
                        <a:pt x="0" y="56"/>
                        <a:pt x="16" y="72"/>
                        <a:pt x="36" y="72"/>
                      </a:cubicBezTo>
                      <a:cubicBezTo>
                        <a:pt x="56" y="72"/>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3" name="Oval 275"/>
                <p:cNvSpPr>
                  <a:spLocks noChangeArrowheads="1"/>
                </p:cNvSpPr>
                <p:nvPr/>
              </p:nvSpPr>
              <p:spPr bwMode="auto">
                <a:xfrm>
                  <a:off x="3700463" y="2778125"/>
                  <a:ext cx="119063" cy="12223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4" name="Oval 276"/>
                <p:cNvSpPr>
                  <a:spLocks noChangeArrowheads="1"/>
                </p:cNvSpPr>
                <p:nvPr/>
              </p:nvSpPr>
              <p:spPr bwMode="auto">
                <a:xfrm>
                  <a:off x="2981325" y="2903538"/>
                  <a:ext cx="230188" cy="2270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5" name="Freeform 277"/>
                <p:cNvSpPr>
                  <a:spLocks noEditPoints="1"/>
                </p:cNvSpPr>
                <p:nvPr/>
              </p:nvSpPr>
              <p:spPr bwMode="auto">
                <a:xfrm>
                  <a:off x="2959100" y="2881313"/>
                  <a:ext cx="274638" cy="271462"/>
                </a:xfrm>
                <a:custGeom>
                  <a:avLst/>
                  <a:gdLst>
                    <a:gd name="T0" fmla="*/ 61 w 73"/>
                    <a:gd name="T1" fmla="*/ 36 h 72"/>
                    <a:gd name="T2" fmla="*/ 37 w 73"/>
                    <a:gd name="T3" fmla="*/ 60 h 72"/>
                    <a:gd name="T4" fmla="*/ 13 w 73"/>
                    <a:gd name="T5" fmla="*/ 36 h 72"/>
                    <a:gd name="T6" fmla="*/ 37 w 73"/>
                    <a:gd name="T7" fmla="*/ 12 h 72"/>
                    <a:gd name="T8" fmla="*/ 61 w 73"/>
                    <a:gd name="T9" fmla="*/ 36 h 72"/>
                    <a:gd name="T10" fmla="*/ 37 w 73"/>
                    <a:gd name="T11" fmla="*/ 0 h 72"/>
                    <a:gd name="T12" fmla="*/ 0 w 73"/>
                    <a:gd name="T13" fmla="*/ 36 h 72"/>
                    <a:gd name="T14" fmla="*/ 37 w 73"/>
                    <a:gd name="T15" fmla="*/ 72 h 72"/>
                    <a:gd name="T16" fmla="*/ 73 w 73"/>
                    <a:gd name="T17" fmla="*/ 36 h 72"/>
                    <a:gd name="T18" fmla="*/ 37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1" y="36"/>
                      </a:moveTo>
                      <a:cubicBezTo>
                        <a:pt x="61" y="49"/>
                        <a:pt x="50" y="60"/>
                        <a:pt x="37" y="60"/>
                      </a:cubicBezTo>
                      <a:cubicBezTo>
                        <a:pt x="23" y="60"/>
                        <a:pt x="13" y="49"/>
                        <a:pt x="13" y="36"/>
                      </a:cubicBezTo>
                      <a:cubicBezTo>
                        <a:pt x="13" y="23"/>
                        <a:pt x="23" y="12"/>
                        <a:pt x="37" y="12"/>
                      </a:cubicBezTo>
                      <a:cubicBezTo>
                        <a:pt x="50" y="12"/>
                        <a:pt x="61" y="23"/>
                        <a:pt x="61" y="36"/>
                      </a:cubicBezTo>
                      <a:close/>
                      <a:moveTo>
                        <a:pt x="37" y="0"/>
                      </a:moveTo>
                      <a:cubicBezTo>
                        <a:pt x="17" y="0"/>
                        <a:pt x="0" y="16"/>
                        <a:pt x="0" y="36"/>
                      </a:cubicBezTo>
                      <a:cubicBezTo>
                        <a:pt x="0" y="56"/>
                        <a:pt x="17" y="72"/>
                        <a:pt x="37" y="72"/>
                      </a:cubicBezTo>
                      <a:cubicBezTo>
                        <a:pt x="57" y="72"/>
                        <a:pt x="73" y="56"/>
                        <a:pt x="73" y="36"/>
                      </a:cubicBezTo>
                      <a:cubicBezTo>
                        <a:pt x="73" y="16"/>
                        <a:pt x="57" y="0"/>
                        <a:pt x="37"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6" name="Oval 278"/>
                <p:cNvSpPr>
                  <a:spLocks noChangeArrowheads="1"/>
                </p:cNvSpPr>
                <p:nvPr/>
              </p:nvSpPr>
              <p:spPr bwMode="auto">
                <a:xfrm>
                  <a:off x="3035300" y="2955925"/>
                  <a:ext cx="123825" cy="120650"/>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7" name="Oval 279"/>
                <p:cNvSpPr>
                  <a:spLocks noChangeArrowheads="1"/>
                </p:cNvSpPr>
                <p:nvPr/>
              </p:nvSpPr>
              <p:spPr bwMode="auto">
                <a:xfrm>
                  <a:off x="4264025" y="3259138"/>
                  <a:ext cx="225425" cy="225425"/>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8" name="Freeform 280"/>
                <p:cNvSpPr>
                  <a:spLocks noEditPoints="1"/>
                </p:cNvSpPr>
                <p:nvPr/>
              </p:nvSpPr>
              <p:spPr bwMode="auto">
                <a:xfrm>
                  <a:off x="4241800" y="3235325"/>
                  <a:ext cx="273050" cy="273050"/>
                </a:xfrm>
                <a:custGeom>
                  <a:avLst/>
                  <a:gdLst>
                    <a:gd name="T0" fmla="*/ 60 w 73"/>
                    <a:gd name="T1" fmla="*/ 36 h 72"/>
                    <a:gd name="T2" fmla="*/ 36 w 73"/>
                    <a:gd name="T3" fmla="*/ 60 h 72"/>
                    <a:gd name="T4" fmla="*/ 12 w 73"/>
                    <a:gd name="T5" fmla="*/ 36 h 72"/>
                    <a:gd name="T6" fmla="*/ 36 w 73"/>
                    <a:gd name="T7" fmla="*/ 12 h 72"/>
                    <a:gd name="T8" fmla="*/ 60 w 73"/>
                    <a:gd name="T9" fmla="*/ 36 h 72"/>
                    <a:gd name="T10" fmla="*/ 36 w 73"/>
                    <a:gd name="T11" fmla="*/ 0 h 72"/>
                    <a:gd name="T12" fmla="*/ 0 w 73"/>
                    <a:gd name="T13" fmla="*/ 36 h 72"/>
                    <a:gd name="T14" fmla="*/ 36 w 73"/>
                    <a:gd name="T15" fmla="*/ 72 h 72"/>
                    <a:gd name="T16" fmla="*/ 73 w 73"/>
                    <a:gd name="T17" fmla="*/ 36 h 72"/>
                    <a:gd name="T18" fmla="*/ 36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0" y="36"/>
                      </a:moveTo>
                      <a:cubicBezTo>
                        <a:pt x="60" y="49"/>
                        <a:pt x="50" y="60"/>
                        <a:pt x="36" y="60"/>
                      </a:cubicBezTo>
                      <a:cubicBezTo>
                        <a:pt x="23" y="60"/>
                        <a:pt x="12" y="49"/>
                        <a:pt x="12" y="36"/>
                      </a:cubicBezTo>
                      <a:cubicBezTo>
                        <a:pt x="12" y="23"/>
                        <a:pt x="23" y="12"/>
                        <a:pt x="36" y="12"/>
                      </a:cubicBezTo>
                      <a:cubicBezTo>
                        <a:pt x="50" y="12"/>
                        <a:pt x="60" y="23"/>
                        <a:pt x="60" y="36"/>
                      </a:cubicBezTo>
                      <a:close/>
                      <a:moveTo>
                        <a:pt x="36" y="0"/>
                      </a:moveTo>
                      <a:cubicBezTo>
                        <a:pt x="16" y="0"/>
                        <a:pt x="0" y="16"/>
                        <a:pt x="0" y="36"/>
                      </a:cubicBezTo>
                      <a:cubicBezTo>
                        <a:pt x="0" y="56"/>
                        <a:pt x="16" y="72"/>
                        <a:pt x="36" y="72"/>
                      </a:cubicBezTo>
                      <a:cubicBezTo>
                        <a:pt x="56" y="72"/>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9" name="Oval 281"/>
                <p:cNvSpPr>
                  <a:spLocks noChangeArrowheads="1"/>
                </p:cNvSpPr>
                <p:nvPr/>
              </p:nvSpPr>
              <p:spPr bwMode="auto">
                <a:xfrm>
                  <a:off x="4316413" y="3311525"/>
                  <a:ext cx="120650" cy="120650"/>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0" name="Rectangle 282"/>
                <p:cNvSpPr>
                  <a:spLocks noChangeArrowheads="1"/>
                </p:cNvSpPr>
                <p:nvPr/>
              </p:nvSpPr>
              <p:spPr bwMode="auto">
                <a:xfrm>
                  <a:off x="3090863" y="3016250"/>
                  <a:ext cx="11113" cy="442912"/>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1" name="Rectangle 283"/>
                <p:cNvSpPr>
                  <a:spLocks noChangeArrowheads="1"/>
                </p:cNvSpPr>
                <p:nvPr/>
              </p:nvSpPr>
              <p:spPr bwMode="auto">
                <a:xfrm>
                  <a:off x="3071813" y="3243263"/>
                  <a:ext cx="49213" cy="41592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2" name="Rectangle 284"/>
                <p:cNvSpPr>
                  <a:spLocks noChangeArrowheads="1"/>
                </p:cNvSpPr>
                <p:nvPr/>
              </p:nvSpPr>
              <p:spPr bwMode="auto">
                <a:xfrm>
                  <a:off x="6932613" y="2744788"/>
                  <a:ext cx="11113" cy="44132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3" name="Rectangle 285"/>
                <p:cNvSpPr>
                  <a:spLocks noChangeArrowheads="1"/>
                </p:cNvSpPr>
                <p:nvPr/>
              </p:nvSpPr>
              <p:spPr bwMode="auto">
                <a:xfrm>
                  <a:off x="6913563" y="2974975"/>
                  <a:ext cx="49213" cy="260350"/>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4" name="Rectangle 286"/>
                <p:cNvSpPr>
                  <a:spLocks noChangeArrowheads="1"/>
                </p:cNvSpPr>
                <p:nvPr/>
              </p:nvSpPr>
              <p:spPr bwMode="auto">
                <a:xfrm>
                  <a:off x="3760788" y="2355850"/>
                  <a:ext cx="11113" cy="487362"/>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5" name="Rectangle 287"/>
                <p:cNvSpPr>
                  <a:spLocks noChangeArrowheads="1"/>
                </p:cNvSpPr>
                <p:nvPr/>
              </p:nvSpPr>
              <p:spPr bwMode="auto">
                <a:xfrm>
                  <a:off x="3741738" y="2339975"/>
                  <a:ext cx="47625" cy="21907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6" name="Rectangle 288"/>
                <p:cNvSpPr>
                  <a:spLocks noChangeArrowheads="1"/>
                </p:cNvSpPr>
                <p:nvPr/>
              </p:nvSpPr>
              <p:spPr bwMode="auto">
                <a:xfrm>
                  <a:off x="8205788" y="2227263"/>
                  <a:ext cx="11113" cy="381000"/>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7" name="Rectangle 289"/>
                <p:cNvSpPr>
                  <a:spLocks noChangeArrowheads="1"/>
                </p:cNvSpPr>
                <p:nvPr/>
              </p:nvSpPr>
              <p:spPr bwMode="auto">
                <a:xfrm>
                  <a:off x="8188325" y="2212975"/>
                  <a:ext cx="47625" cy="21907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8" name="Rectangle 290"/>
                <p:cNvSpPr>
                  <a:spLocks noChangeArrowheads="1"/>
                </p:cNvSpPr>
                <p:nvPr/>
              </p:nvSpPr>
              <p:spPr bwMode="auto">
                <a:xfrm>
                  <a:off x="5894388" y="2371725"/>
                  <a:ext cx="417513" cy="14287"/>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9" name="Rectangle 291"/>
                <p:cNvSpPr>
                  <a:spLocks noChangeArrowheads="1"/>
                </p:cNvSpPr>
                <p:nvPr/>
              </p:nvSpPr>
              <p:spPr bwMode="auto">
                <a:xfrm>
                  <a:off x="5846763" y="2276475"/>
                  <a:ext cx="47625" cy="21907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0" name="Freeform 292"/>
                <p:cNvSpPr>
                  <a:spLocks/>
                </p:cNvSpPr>
                <p:nvPr/>
              </p:nvSpPr>
              <p:spPr bwMode="auto">
                <a:xfrm>
                  <a:off x="4038600" y="2627313"/>
                  <a:ext cx="346075" cy="747712"/>
                </a:xfrm>
                <a:custGeom>
                  <a:avLst/>
                  <a:gdLst>
                    <a:gd name="T0" fmla="*/ 0 w 218"/>
                    <a:gd name="T1" fmla="*/ 0 h 471"/>
                    <a:gd name="T2" fmla="*/ 0 w 218"/>
                    <a:gd name="T3" fmla="*/ 172 h 471"/>
                    <a:gd name="T4" fmla="*/ 0 w 218"/>
                    <a:gd name="T5" fmla="*/ 174 h 471"/>
                    <a:gd name="T6" fmla="*/ 2 w 218"/>
                    <a:gd name="T7" fmla="*/ 174 h 471"/>
                    <a:gd name="T8" fmla="*/ 210 w 218"/>
                    <a:gd name="T9" fmla="*/ 471 h 471"/>
                    <a:gd name="T10" fmla="*/ 218 w 218"/>
                    <a:gd name="T11" fmla="*/ 467 h 471"/>
                    <a:gd name="T12" fmla="*/ 7 w 218"/>
                    <a:gd name="T13" fmla="*/ 169 h 471"/>
                    <a:gd name="T14" fmla="*/ 9 w 218"/>
                    <a:gd name="T15" fmla="*/ 172 h 471"/>
                    <a:gd name="T16" fmla="*/ 9 w 218"/>
                    <a:gd name="T17" fmla="*/ 0 h 471"/>
                    <a:gd name="T18" fmla="*/ 0 w 218"/>
                    <a:gd name="T19" fmla="*/ 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471">
                      <a:moveTo>
                        <a:pt x="0" y="0"/>
                      </a:moveTo>
                      <a:lnTo>
                        <a:pt x="0" y="172"/>
                      </a:lnTo>
                      <a:lnTo>
                        <a:pt x="0" y="174"/>
                      </a:lnTo>
                      <a:lnTo>
                        <a:pt x="2" y="174"/>
                      </a:lnTo>
                      <a:lnTo>
                        <a:pt x="210" y="471"/>
                      </a:lnTo>
                      <a:lnTo>
                        <a:pt x="218" y="467"/>
                      </a:lnTo>
                      <a:lnTo>
                        <a:pt x="7" y="169"/>
                      </a:lnTo>
                      <a:lnTo>
                        <a:pt x="9" y="172"/>
                      </a:lnTo>
                      <a:lnTo>
                        <a:pt x="9" y="0"/>
                      </a:lnTo>
                      <a:lnTo>
                        <a:pt x="0" y="0"/>
                      </a:ln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1" name="Rectangle 293"/>
                <p:cNvSpPr>
                  <a:spLocks noChangeArrowheads="1"/>
                </p:cNvSpPr>
                <p:nvPr/>
              </p:nvSpPr>
              <p:spPr bwMode="auto">
                <a:xfrm>
                  <a:off x="4019550" y="2608263"/>
                  <a:ext cx="52388" cy="21272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2" name="Rectangle 294"/>
                <p:cNvSpPr>
                  <a:spLocks noChangeArrowheads="1"/>
                </p:cNvSpPr>
                <p:nvPr/>
              </p:nvSpPr>
              <p:spPr bwMode="auto">
                <a:xfrm>
                  <a:off x="5011738" y="2722563"/>
                  <a:ext cx="11113" cy="73977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3" name="Rectangle 295"/>
                <p:cNvSpPr>
                  <a:spLocks noChangeArrowheads="1"/>
                </p:cNvSpPr>
                <p:nvPr/>
              </p:nvSpPr>
              <p:spPr bwMode="auto">
                <a:xfrm>
                  <a:off x="4992688" y="3251200"/>
                  <a:ext cx="49213" cy="41592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4" name="Rectangle 296"/>
                <p:cNvSpPr>
                  <a:spLocks noChangeArrowheads="1"/>
                </p:cNvSpPr>
                <p:nvPr/>
              </p:nvSpPr>
              <p:spPr bwMode="auto">
                <a:xfrm>
                  <a:off x="7570788" y="2813050"/>
                  <a:ext cx="11113" cy="430212"/>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5" name="Rectangle 297"/>
                <p:cNvSpPr>
                  <a:spLocks noChangeArrowheads="1"/>
                </p:cNvSpPr>
                <p:nvPr/>
              </p:nvSpPr>
              <p:spPr bwMode="auto">
                <a:xfrm>
                  <a:off x="7551738" y="3028950"/>
                  <a:ext cx="49213" cy="512762"/>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216" name="Group 215"/>
              <p:cNvGrpSpPr/>
              <p:nvPr/>
            </p:nvGrpSpPr>
            <p:grpSpPr>
              <a:xfrm>
                <a:off x="902453" y="1770767"/>
                <a:ext cx="7380793" cy="258145"/>
                <a:chOff x="1175165" y="1580548"/>
                <a:chExt cx="9838494" cy="344104"/>
              </a:xfrm>
              <a:grpFill/>
            </p:grpSpPr>
            <p:sp>
              <p:nvSpPr>
                <p:cNvPr id="219" name="Rounded Rectangle 218"/>
                <p:cNvSpPr/>
                <p:nvPr/>
              </p:nvSpPr>
              <p:spPr>
                <a:xfrm>
                  <a:off x="1175165" y="1674395"/>
                  <a:ext cx="9838494" cy="156411"/>
                </a:xfrm>
                <a:prstGeom prst="roundRect">
                  <a:avLst>
                    <a:gd name="adj" fmla="val 50000"/>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20" name="Group 219"/>
                <p:cNvGrpSpPr/>
                <p:nvPr/>
              </p:nvGrpSpPr>
              <p:grpSpPr>
                <a:xfrm>
                  <a:off x="1774527" y="1580548"/>
                  <a:ext cx="8639771" cy="344104"/>
                  <a:chOff x="1562764" y="1447800"/>
                  <a:chExt cx="8639771" cy="609600"/>
                </a:xfrm>
                <a:grpFill/>
              </p:grpSpPr>
              <p:sp>
                <p:nvSpPr>
                  <p:cNvPr id="221" name="Rectangle 220"/>
                  <p:cNvSpPr/>
                  <p:nvPr/>
                </p:nvSpPr>
                <p:spPr>
                  <a:xfrm>
                    <a:off x="1562764"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2" name="Rectangle 221"/>
                  <p:cNvSpPr/>
                  <p:nvPr/>
                </p:nvSpPr>
                <p:spPr>
                  <a:xfrm>
                    <a:off x="2790486"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3" name="Rectangle 222"/>
                  <p:cNvSpPr/>
                  <p:nvPr/>
                </p:nvSpPr>
                <p:spPr>
                  <a:xfrm>
                    <a:off x="4018208"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4" name="Rectangle 223"/>
                  <p:cNvSpPr/>
                  <p:nvPr/>
                </p:nvSpPr>
                <p:spPr>
                  <a:xfrm>
                    <a:off x="5245930"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5" name="Rectangle 224"/>
                  <p:cNvSpPr/>
                  <p:nvPr/>
                </p:nvSpPr>
                <p:spPr>
                  <a:xfrm>
                    <a:off x="6473652"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6" name="Rectangle 225"/>
                  <p:cNvSpPr/>
                  <p:nvPr/>
                </p:nvSpPr>
                <p:spPr>
                  <a:xfrm>
                    <a:off x="7701374"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7" name="Rectangle 226"/>
                  <p:cNvSpPr/>
                  <p:nvPr/>
                </p:nvSpPr>
                <p:spPr>
                  <a:xfrm>
                    <a:off x="8929096"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8" name="Rectangle 227"/>
                  <p:cNvSpPr/>
                  <p:nvPr/>
                </p:nvSpPr>
                <p:spPr>
                  <a:xfrm>
                    <a:off x="10156816"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sp>
            <p:nvSpPr>
              <p:cNvPr id="217" name="Oval 216"/>
              <p:cNvSpPr/>
              <p:nvPr/>
            </p:nvSpPr>
            <p:spPr>
              <a:xfrm>
                <a:off x="6745886" y="1751518"/>
                <a:ext cx="307034" cy="307034"/>
              </a:xfrm>
              <a:prstGeom prst="ellipse">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218" name="Chart 217"/>
              <p:cNvGraphicFramePr/>
              <p:nvPr/>
            </p:nvGraphicFramePr>
            <p:xfrm>
              <a:off x="3623741" y="2135792"/>
              <a:ext cx="2226736" cy="1484491"/>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11" name="Group 10"/>
            <p:cNvGrpSpPr/>
            <p:nvPr userDrawn="1"/>
          </p:nvGrpSpPr>
          <p:grpSpPr>
            <a:xfrm>
              <a:off x="259761" y="3745240"/>
              <a:ext cx="5807983" cy="2870704"/>
              <a:chOff x="1096930" y="1770766"/>
              <a:chExt cx="6736679" cy="3670428"/>
            </a:xfrm>
            <a:solidFill>
              <a:schemeClr val="bg1">
                <a:lumMod val="95000"/>
              </a:schemeClr>
            </a:solidFill>
          </p:grpSpPr>
          <p:grpSp>
            <p:nvGrpSpPr>
              <p:cNvPr id="154" name="Group 153"/>
              <p:cNvGrpSpPr/>
              <p:nvPr/>
            </p:nvGrpSpPr>
            <p:grpSpPr>
              <a:xfrm>
                <a:off x="1096930" y="3636845"/>
                <a:ext cx="6697364" cy="1804349"/>
                <a:chOff x="2959100" y="2212975"/>
                <a:chExt cx="5397501" cy="1454150"/>
              </a:xfrm>
              <a:grpFill/>
            </p:grpSpPr>
            <p:sp>
              <p:nvSpPr>
                <p:cNvPr id="166" name="Freeform 251"/>
                <p:cNvSpPr>
                  <a:spLocks/>
                </p:cNvSpPr>
                <p:nvPr/>
              </p:nvSpPr>
              <p:spPr bwMode="auto">
                <a:xfrm>
                  <a:off x="3071813" y="2355850"/>
                  <a:ext cx="5172075" cy="1042987"/>
                </a:xfrm>
                <a:custGeom>
                  <a:avLst/>
                  <a:gdLst>
                    <a:gd name="T0" fmla="*/ 8 w 1376"/>
                    <a:gd name="T1" fmla="*/ 181 h 276"/>
                    <a:gd name="T2" fmla="*/ 185 w 1376"/>
                    <a:gd name="T3" fmla="*/ 134 h 276"/>
                    <a:gd name="T4" fmla="*/ 179 w 1376"/>
                    <a:gd name="T5" fmla="*/ 133 h 276"/>
                    <a:gd name="T6" fmla="*/ 343 w 1376"/>
                    <a:gd name="T7" fmla="*/ 274 h 276"/>
                    <a:gd name="T8" fmla="*/ 352 w 1376"/>
                    <a:gd name="T9" fmla="*/ 274 h 276"/>
                    <a:gd name="T10" fmla="*/ 522 w 1376"/>
                    <a:gd name="T11" fmla="*/ 109 h 276"/>
                    <a:gd name="T12" fmla="*/ 517 w 1376"/>
                    <a:gd name="T13" fmla="*/ 110 h 276"/>
                    <a:gd name="T14" fmla="*/ 687 w 1376"/>
                    <a:gd name="T15" fmla="*/ 131 h 276"/>
                    <a:gd name="T16" fmla="*/ 692 w 1376"/>
                    <a:gd name="T17" fmla="*/ 130 h 276"/>
                    <a:gd name="T18" fmla="*/ 862 w 1376"/>
                    <a:gd name="T19" fmla="*/ 12 h 276"/>
                    <a:gd name="T20" fmla="*/ 855 w 1376"/>
                    <a:gd name="T21" fmla="*/ 12 h 276"/>
                    <a:gd name="T22" fmla="*/ 1026 w 1376"/>
                    <a:gd name="T23" fmla="*/ 110 h 276"/>
                    <a:gd name="T24" fmla="*/ 1028 w 1376"/>
                    <a:gd name="T25" fmla="*/ 110 h 276"/>
                    <a:gd name="T26" fmla="*/ 1198 w 1376"/>
                    <a:gd name="T27" fmla="*/ 127 h 276"/>
                    <a:gd name="T28" fmla="*/ 1200 w 1376"/>
                    <a:gd name="T29" fmla="*/ 127 h 276"/>
                    <a:gd name="T30" fmla="*/ 1371 w 1376"/>
                    <a:gd name="T31" fmla="*/ 73 h 276"/>
                    <a:gd name="T32" fmla="*/ 1371 w 1376"/>
                    <a:gd name="T33" fmla="*/ 73 h 276"/>
                    <a:gd name="T34" fmla="*/ 1375 w 1376"/>
                    <a:gd name="T35" fmla="*/ 66 h 276"/>
                    <a:gd name="T36" fmla="*/ 1368 w 1376"/>
                    <a:gd name="T37" fmla="*/ 62 h 276"/>
                    <a:gd name="T38" fmla="*/ 1368 w 1376"/>
                    <a:gd name="T39" fmla="*/ 62 h 276"/>
                    <a:gd name="T40" fmla="*/ 1197 w 1376"/>
                    <a:gd name="T41" fmla="*/ 115 h 276"/>
                    <a:gd name="T42" fmla="*/ 1199 w 1376"/>
                    <a:gd name="T43" fmla="*/ 115 h 276"/>
                    <a:gd name="T44" fmla="*/ 1029 w 1376"/>
                    <a:gd name="T45" fmla="*/ 98 h 276"/>
                    <a:gd name="T46" fmla="*/ 1032 w 1376"/>
                    <a:gd name="T47" fmla="*/ 99 h 276"/>
                    <a:gd name="T48" fmla="*/ 861 w 1376"/>
                    <a:gd name="T49" fmla="*/ 2 h 276"/>
                    <a:gd name="T50" fmla="*/ 855 w 1376"/>
                    <a:gd name="T51" fmla="*/ 2 h 276"/>
                    <a:gd name="T52" fmla="*/ 685 w 1376"/>
                    <a:gd name="T53" fmla="*/ 120 h 276"/>
                    <a:gd name="T54" fmla="*/ 689 w 1376"/>
                    <a:gd name="T55" fmla="*/ 118 h 276"/>
                    <a:gd name="T56" fmla="*/ 518 w 1376"/>
                    <a:gd name="T57" fmla="*/ 98 h 276"/>
                    <a:gd name="T58" fmla="*/ 513 w 1376"/>
                    <a:gd name="T59" fmla="*/ 100 h 276"/>
                    <a:gd name="T60" fmla="*/ 343 w 1376"/>
                    <a:gd name="T61" fmla="*/ 265 h 276"/>
                    <a:gd name="T62" fmla="*/ 351 w 1376"/>
                    <a:gd name="T63" fmla="*/ 265 h 276"/>
                    <a:gd name="T64" fmla="*/ 187 w 1376"/>
                    <a:gd name="T65" fmla="*/ 123 h 276"/>
                    <a:gd name="T66" fmla="*/ 182 w 1376"/>
                    <a:gd name="T67" fmla="*/ 122 h 276"/>
                    <a:gd name="T68" fmla="*/ 5 w 1376"/>
                    <a:gd name="T69" fmla="*/ 169 h 276"/>
                    <a:gd name="T70" fmla="*/ 5 w 1376"/>
                    <a:gd name="T71" fmla="*/ 169 h 276"/>
                    <a:gd name="T72" fmla="*/ 1 w 1376"/>
                    <a:gd name="T73" fmla="*/ 177 h 276"/>
                    <a:gd name="T74" fmla="*/ 8 w 1376"/>
                    <a:gd name="T75" fmla="*/ 18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76">
                      <a:moveTo>
                        <a:pt x="8" y="181"/>
                      </a:moveTo>
                      <a:cubicBezTo>
                        <a:pt x="185" y="134"/>
                        <a:pt x="185" y="134"/>
                        <a:pt x="185" y="134"/>
                      </a:cubicBezTo>
                      <a:cubicBezTo>
                        <a:pt x="183" y="134"/>
                        <a:pt x="181" y="134"/>
                        <a:pt x="179" y="133"/>
                      </a:cubicBezTo>
                      <a:cubicBezTo>
                        <a:pt x="343" y="274"/>
                        <a:pt x="343" y="274"/>
                        <a:pt x="343" y="274"/>
                      </a:cubicBezTo>
                      <a:cubicBezTo>
                        <a:pt x="346" y="276"/>
                        <a:pt x="349" y="276"/>
                        <a:pt x="352" y="274"/>
                      </a:cubicBezTo>
                      <a:cubicBezTo>
                        <a:pt x="522" y="109"/>
                        <a:pt x="522" y="109"/>
                        <a:pt x="522" y="109"/>
                      </a:cubicBezTo>
                      <a:cubicBezTo>
                        <a:pt x="521" y="110"/>
                        <a:pt x="519" y="111"/>
                        <a:pt x="517" y="110"/>
                      </a:cubicBezTo>
                      <a:cubicBezTo>
                        <a:pt x="687" y="131"/>
                        <a:pt x="687" y="131"/>
                        <a:pt x="687" y="131"/>
                      </a:cubicBezTo>
                      <a:cubicBezTo>
                        <a:pt x="689" y="131"/>
                        <a:pt x="690" y="130"/>
                        <a:pt x="692" y="130"/>
                      </a:cubicBezTo>
                      <a:cubicBezTo>
                        <a:pt x="862" y="12"/>
                        <a:pt x="862" y="12"/>
                        <a:pt x="862" y="12"/>
                      </a:cubicBezTo>
                      <a:cubicBezTo>
                        <a:pt x="860" y="13"/>
                        <a:pt x="857" y="13"/>
                        <a:pt x="855" y="12"/>
                      </a:cubicBezTo>
                      <a:cubicBezTo>
                        <a:pt x="1026" y="110"/>
                        <a:pt x="1026" y="110"/>
                        <a:pt x="1026" y="110"/>
                      </a:cubicBezTo>
                      <a:cubicBezTo>
                        <a:pt x="1026" y="110"/>
                        <a:pt x="1027" y="110"/>
                        <a:pt x="1028" y="110"/>
                      </a:cubicBezTo>
                      <a:cubicBezTo>
                        <a:pt x="1198" y="127"/>
                        <a:pt x="1198" y="127"/>
                        <a:pt x="1198" y="127"/>
                      </a:cubicBezTo>
                      <a:cubicBezTo>
                        <a:pt x="1199" y="127"/>
                        <a:pt x="1199" y="127"/>
                        <a:pt x="1200" y="127"/>
                      </a:cubicBezTo>
                      <a:cubicBezTo>
                        <a:pt x="1371" y="73"/>
                        <a:pt x="1371" y="73"/>
                        <a:pt x="1371" y="73"/>
                      </a:cubicBezTo>
                      <a:cubicBezTo>
                        <a:pt x="1371" y="73"/>
                        <a:pt x="1371" y="73"/>
                        <a:pt x="1371" y="73"/>
                      </a:cubicBezTo>
                      <a:cubicBezTo>
                        <a:pt x="1375" y="72"/>
                        <a:pt x="1376" y="69"/>
                        <a:pt x="1375" y="66"/>
                      </a:cubicBezTo>
                      <a:cubicBezTo>
                        <a:pt x="1374" y="62"/>
                        <a:pt x="1371" y="61"/>
                        <a:pt x="1368" y="62"/>
                      </a:cubicBezTo>
                      <a:cubicBezTo>
                        <a:pt x="1368" y="62"/>
                        <a:pt x="1368" y="62"/>
                        <a:pt x="1368" y="62"/>
                      </a:cubicBezTo>
                      <a:cubicBezTo>
                        <a:pt x="1197" y="115"/>
                        <a:pt x="1197" y="115"/>
                        <a:pt x="1197" y="115"/>
                      </a:cubicBezTo>
                      <a:cubicBezTo>
                        <a:pt x="1197" y="115"/>
                        <a:pt x="1198" y="115"/>
                        <a:pt x="1199" y="115"/>
                      </a:cubicBezTo>
                      <a:cubicBezTo>
                        <a:pt x="1029" y="98"/>
                        <a:pt x="1029" y="98"/>
                        <a:pt x="1029" y="98"/>
                      </a:cubicBezTo>
                      <a:cubicBezTo>
                        <a:pt x="1030" y="98"/>
                        <a:pt x="1031" y="99"/>
                        <a:pt x="1032" y="99"/>
                      </a:cubicBezTo>
                      <a:cubicBezTo>
                        <a:pt x="861" y="2"/>
                        <a:pt x="861" y="2"/>
                        <a:pt x="861" y="2"/>
                      </a:cubicBezTo>
                      <a:cubicBezTo>
                        <a:pt x="859" y="0"/>
                        <a:pt x="857" y="0"/>
                        <a:pt x="855" y="2"/>
                      </a:cubicBezTo>
                      <a:cubicBezTo>
                        <a:pt x="685" y="120"/>
                        <a:pt x="685" y="120"/>
                        <a:pt x="685" y="120"/>
                      </a:cubicBezTo>
                      <a:cubicBezTo>
                        <a:pt x="686" y="119"/>
                        <a:pt x="687" y="118"/>
                        <a:pt x="689" y="118"/>
                      </a:cubicBezTo>
                      <a:cubicBezTo>
                        <a:pt x="518" y="98"/>
                        <a:pt x="518" y="98"/>
                        <a:pt x="518" y="98"/>
                      </a:cubicBezTo>
                      <a:cubicBezTo>
                        <a:pt x="517" y="98"/>
                        <a:pt x="515" y="99"/>
                        <a:pt x="513" y="100"/>
                      </a:cubicBezTo>
                      <a:cubicBezTo>
                        <a:pt x="343" y="265"/>
                        <a:pt x="343" y="265"/>
                        <a:pt x="343" y="265"/>
                      </a:cubicBezTo>
                      <a:cubicBezTo>
                        <a:pt x="345" y="263"/>
                        <a:pt x="349" y="262"/>
                        <a:pt x="351" y="265"/>
                      </a:cubicBezTo>
                      <a:cubicBezTo>
                        <a:pt x="187" y="123"/>
                        <a:pt x="187" y="123"/>
                        <a:pt x="187" y="123"/>
                      </a:cubicBezTo>
                      <a:cubicBezTo>
                        <a:pt x="186" y="122"/>
                        <a:pt x="184" y="121"/>
                        <a:pt x="182" y="122"/>
                      </a:cubicBezTo>
                      <a:cubicBezTo>
                        <a:pt x="5" y="169"/>
                        <a:pt x="5" y="169"/>
                        <a:pt x="5" y="169"/>
                      </a:cubicBezTo>
                      <a:cubicBezTo>
                        <a:pt x="5" y="169"/>
                        <a:pt x="5" y="169"/>
                        <a:pt x="5" y="169"/>
                      </a:cubicBezTo>
                      <a:cubicBezTo>
                        <a:pt x="2" y="170"/>
                        <a:pt x="0" y="173"/>
                        <a:pt x="1" y="177"/>
                      </a:cubicBezTo>
                      <a:cubicBezTo>
                        <a:pt x="2" y="180"/>
                        <a:pt x="5" y="182"/>
                        <a:pt x="8" y="181"/>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7" name="Oval 252"/>
                <p:cNvSpPr>
                  <a:spLocks noChangeArrowheads="1"/>
                </p:cNvSpPr>
                <p:nvPr/>
              </p:nvSpPr>
              <p:spPr bwMode="auto">
                <a:xfrm>
                  <a:off x="3648075" y="2725738"/>
                  <a:ext cx="228600" cy="2270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8" name="Freeform 253"/>
                <p:cNvSpPr>
                  <a:spLocks noEditPoints="1"/>
                </p:cNvSpPr>
                <p:nvPr/>
              </p:nvSpPr>
              <p:spPr bwMode="auto">
                <a:xfrm>
                  <a:off x="3624263" y="2703513"/>
                  <a:ext cx="274638" cy="271462"/>
                </a:xfrm>
                <a:custGeom>
                  <a:avLst/>
                  <a:gdLst>
                    <a:gd name="T0" fmla="*/ 60 w 73"/>
                    <a:gd name="T1" fmla="*/ 36 h 72"/>
                    <a:gd name="T2" fmla="*/ 36 w 73"/>
                    <a:gd name="T3" fmla="*/ 60 h 72"/>
                    <a:gd name="T4" fmla="*/ 12 w 73"/>
                    <a:gd name="T5" fmla="*/ 36 h 72"/>
                    <a:gd name="T6" fmla="*/ 36 w 73"/>
                    <a:gd name="T7" fmla="*/ 12 h 72"/>
                    <a:gd name="T8" fmla="*/ 60 w 73"/>
                    <a:gd name="T9" fmla="*/ 36 h 72"/>
                    <a:gd name="T10" fmla="*/ 36 w 73"/>
                    <a:gd name="T11" fmla="*/ 0 h 72"/>
                    <a:gd name="T12" fmla="*/ 0 w 73"/>
                    <a:gd name="T13" fmla="*/ 36 h 72"/>
                    <a:gd name="T14" fmla="*/ 36 w 73"/>
                    <a:gd name="T15" fmla="*/ 72 h 72"/>
                    <a:gd name="T16" fmla="*/ 73 w 73"/>
                    <a:gd name="T17" fmla="*/ 36 h 72"/>
                    <a:gd name="T18" fmla="*/ 36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0" y="36"/>
                      </a:moveTo>
                      <a:cubicBezTo>
                        <a:pt x="60" y="49"/>
                        <a:pt x="50" y="60"/>
                        <a:pt x="36" y="60"/>
                      </a:cubicBezTo>
                      <a:cubicBezTo>
                        <a:pt x="23" y="60"/>
                        <a:pt x="12" y="49"/>
                        <a:pt x="12" y="36"/>
                      </a:cubicBezTo>
                      <a:cubicBezTo>
                        <a:pt x="12" y="23"/>
                        <a:pt x="23" y="12"/>
                        <a:pt x="36" y="12"/>
                      </a:cubicBezTo>
                      <a:cubicBezTo>
                        <a:pt x="50" y="12"/>
                        <a:pt x="60" y="23"/>
                        <a:pt x="60" y="36"/>
                      </a:cubicBezTo>
                      <a:close/>
                      <a:moveTo>
                        <a:pt x="36" y="0"/>
                      </a:moveTo>
                      <a:cubicBezTo>
                        <a:pt x="16" y="0"/>
                        <a:pt x="0" y="16"/>
                        <a:pt x="0" y="36"/>
                      </a:cubicBezTo>
                      <a:cubicBezTo>
                        <a:pt x="0" y="56"/>
                        <a:pt x="16" y="72"/>
                        <a:pt x="36" y="72"/>
                      </a:cubicBezTo>
                      <a:cubicBezTo>
                        <a:pt x="56" y="72"/>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9" name="Oval 254"/>
                <p:cNvSpPr>
                  <a:spLocks noChangeArrowheads="1"/>
                </p:cNvSpPr>
                <p:nvPr/>
              </p:nvSpPr>
              <p:spPr bwMode="auto">
                <a:xfrm>
                  <a:off x="3700463" y="2778125"/>
                  <a:ext cx="119063" cy="12223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0" name="Oval 255"/>
                <p:cNvSpPr>
                  <a:spLocks noChangeArrowheads="1"/>
                </p:cNvSpPr>
                <p:nvPr/>
              </p:nvSpPr>
              <p:spPr bwMode="auto">
                <a:xfrm>
                  <a:off x="8104188" y="2495550"/>
                  <a:ext cx="230188" cy="23018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1" name="Freeform 256"/>
                <p:cNvSpPr>
                  <a:spLocks noEditPoints="1"/>
                </p:cNvSpPr>
                <p:nvPr/>
              </p:nvSpPr>
              <p:spPr bwMode="auto">
                <a:xfrm>
                  <a:off x="8081963" y="2473325"/>
                  <a:ext cx="274638" cy="274637"/>
                </a:xfrm>
                <a:custGeom>
                  <a:avLst/>
                  <a:gdLst>
                    <a:gd name="T0" fmla="*/ 61 w 73"/>
                    <a:gd name="T1" fmla="*/ 36 h 73"/>
                    <a:gd name="T2" fmla="*/ 36 w 73"/>
                    <a:gd name="T3" fmla="*/ 60 h 73"/>
                    <a:gd name="T4" fmla="*/ 12 w 73"/>
                    <a:gd name="T5" fmla="*/ 36 h 73"/>
                    <a:gd name="T6" fmla="*/ 36 w 73"/>
                    <a:gd name="T7" fmla="*/ 12 h 73"/>
                    <a:gd name="T8" fmla="*/ 61 w 73"/>
                    <a:gd name="T9" fmla="*/ 36 h 73"/>
                    <a:gd name="T10" fmla="*/ 36 w 73"/>
                    <a:gd name="T11" fmla="*/ 0 h 73"/>
                    <a:gd name="T12" fmla="*/ 0 w 73"/>
                    <a:gd name="T13" fmla="*/ 36 h 73"/>
                    <a:gd name="T14" fmla="*/ 36 w 73"/>
                    <a:gd name="T15" fmla="*/ 73 h 73"/>
                    <a:gd name="T16" fmla="*/ 73 w 73"/>
                    <a:gd name="T17" fmla="*/ 36 h 73"/>
                    <a:gd name="T18" fmla="*/ 36 w 73"/>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61" y="36"/>
                      </a:moveTo>
                      <a:cubicBezTo>
                        <a:pt x="61" y="50"/>
                        <a:pt x="50" y="60"/>
                        <a:pt x="36" y="60"/>
                      </a:cubicBezTo>
                      <a:cubicBezTo>
                        <a:pt x="23" y="60"/>
                        <a:pt x="12" y="50"/>
                        <a:pt x="12" y="36"/>
                      </a:cubicBezTo>
                      <a:cubicBezTo>
                        <a:pt x="12" y="23"/>
                        <a:pt x="23" y="12"/>
                        <a:pt x="36" y="12"/>
                      </a:cubicBezTo>
                      <a:cubicBezTo>
                        <a:pt x="50" y="12"/>
                        <a:pt x="61" y="23"/>
                        <a:pt x="61" y="36"/>
                      </a:cubicBezTo>
                      <a:close/>
                      <a:moveTo>
                        <a:pt x="36" y="0"/>
                      </a:moveTo>
                      <a:cubicBezTo>
                        <a:pt x="16" y="0"/>
                        <a:pt x="0" y="16"/>
                        <a:pt x="0" y="36"/>
                      </a:cubicBezTo>
                      <a:cubicBezTo>
                        <a:pt x="0" y="56"/>
                        <a:pt x="16" y="73"/>
                        <a:pt x="36" y="73"/>
                      </a:cubicBezTo>
                      <a:cubicBezTo>
                        <a:pt x="56" y="73"/>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2" name="Oval 257"/>
                <p:cNvSpPr>
                  <a:spLocks noChangeArrowheads="1"/>
                </p:cNvSpPr>
                <p:nvPr/>
              </p:nvSpPr>
              <p:spPr bwMode="auto">
                <a:xfrm>
                  <a:off x="8158163" y="2547938"/>
                  <a:ext cx="123825" cy="1254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3" name="Oval 258"/>
                <p:cNvSpPr>
                  <a:spLocks noChangeArrowheads="1"/>
                </p:cNvSpPr>
                <p:nvPr/>
              </p:nvSpPr>
              <p:spPr bwMode="auto">
                <a:xfrm>
                  <a:off x="7462838" y="2700338"/>
                  <a:ext cx="228600" cy="225425"/>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4" name="Freeform 259"/>
                <p:cNvSpPr>
                  <a:spLocks noEditPoints="1"/>
                </p:cNvSpPr>
                <p:nvPr/>
              </p:nvSpPr>
              <p:spPr bwMode="auto">
                <a:xfrm>
                  <a:off x="7439025" y="2676525"/>
                  <a:ext cx="274638" cy="273050"/>
                </a:xfrm>
                <a:custGeom>
                  <a:avLst/>
                  <a:gdLst>
                    <a:gd name="T0" fmla="*/ 60 w 73"/>
                    <a:gd name="T1" fmla="*/ 36 h 72"/>
                    <a:gd name="T2" fmla="*/ 36 w 73"/>
                    <a:gd name="T3" fmla="*/ 60 h 72"/>
                    <a:gd name="T4" fmla="*/ 12 w 73"/>
                    <a:gd name="T5" fmla="*/ 36 h 72"/>
                    <a:gd name="T6" fmla="*/ 36 w 73"/>
                    <a:gd name="T7" fmla="*/ 12 h 72"/>
                    <a:gd name="T8" fmla="*/ 60 w 73"/>
                    <a:gd name="T9" fmla="*/ 36 h 72"/>
                    <a:gd name="T10" fmla="*/ 36 w 73"/>
                    <a:gd name="T11" fmla="*/ 0 h 72"/>
                    <a:gd name="T12" fmla="*/ 0 w 73"/>
                    <a:gd name="T13" fmla="*/ 36 h 72"/>
                    <a:gd name="T14" fmla="*/ 36 w 73"/>
                    <a:gd name="T15" fmla="*/ 72 h 72"/>
                    <a:gd name="T16" fmla="*/ 73 w 73"/>
                    <a:gd name="T17" fmla="*/ 36 h 72"/>
                    <a:gd name="T18" fmla="*/ 36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0" y="36"/>
                      </a:moveTo>
                      <a:cubicBezTo>
                        <a:pt x="60" y="49"/>
                        <a:pt x="50" y="60"/>
                        <a:pt x="36" y="60"/>
                      </a:cubicBezTo>
                      <a:cubicBezTo>
                        <a:pt x="23" y="60"/>
                        <a:pt x="12" y="49"/>
                        <a:pt x="12" y="36"/>
                      </a:cubicBezTo>
                      <a:cubicBezTo>
                        <a:pt x="12" y="23"/>
                        <a:pt x="23" y="12"/>
                        <a:pt x="36" y="12"/>
                      </a:cubicBezTo>
                      <a:cubicBezTo>
                        <a:pt x="50" y="12"/>
                        <a:pt x="60" y="23"/>
                        <a:pt x="60" y="36"/>
                      </a:cubicBezTo>
                      <a:close/>
                      <a:moveTo>
                        <a:pt x="36" y="0"/>
                      </a:moveTo>
                      <a:cubicBezTo>
                        <a:pt x="16" y="0"/>
                        <a:pt x="0" y="16"/>
                        <a:pt x="0" y="36"/>
                      </a:cubicBezTo>
                      <a:cubicBezTo>
                        <a:pt x="0" y="56"/>
                        <a:pt x="16" y="72"/>
                        <a:pt x="36" y="72"/>
                      </a:cubicBezTo>
                      <a:cubicBezTo>
                        <a:pt x="56" y="72"/>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5" name="Oval 260"/>
                <p:cNvSpPr>
                  <a:spLocks noChangeArrowheads="1"/>
                </p:cNvSpPr>
                <p:nvPr/>
              </p:nvSpPr>
              <p:spPr bwMode="auto">
                <a:xfrm>
                  <a:off x="7515225" y="2752725"/>
                  <a:ext cx="123825" cy="120650"/>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6" name="Oval 261"/>
                <p:cNvSpPr>
                  <a:spLocks noChangeArrowheads="1"/>
                </p:cNvSpPr>
                <p:nvPr/>
              </p:nvSpPr>
              <p:spPr bwMode="auto">
                <a:xfrm>
                  <a:off x="6826250" y="2635250"/>
                  <a:ext cx="227013" cy="23018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7" name="Freeform 262"/>
                <p:cNvSpPr>
                  <a:spLocks noEditPoints="1"/>
                </p:cNvSpPr>
                <p:nvPr/>
              </p:nvSpPr>
              <p:spPr bwMode="auto">
                <a:xfrm>
                  <a:off x="6800850" y="2613025"/>
                  <a:ext cx="274638" cy="274637"/>
                </a:xfrm>
                <a:custGeom>
                  <a:avLst/>
                  <a:gdLst>
                    <a:gd name="T0" fmla="*/ 61 w 73"/>
                    <a:gd name="T1" fmla="*/ 36 h 73"/>
                    <a:gd name="T2" fmla="*/ 37 w 73"/>
                    <a:gd name="T3" fmla="*/ 60 h 73"/>
                    <a:gd name="T4" fmla="*/ 13 w 73"/>
                    <a:gd name="T5" fmla="*/ 36 h 73"/>
                    <a:gd name="T6" fmla="*/ 37 w 73"/>
                    <a:gd name="T7" fmla="*/ 12 h 73"/>
                    <a:gd name="T8" fmla="*/ 61 w 73"/>
                    <a:gd name="T9" fmla="*/ 36 h 73"/>
                    <a:gd name="T10" fmla="*/ 37 w 73"/>
                    <a:gd name="T11" fmla="*/ 0 h 73"/>
                    <a:gd name="T12" fmla="*/ 0 w 73"/>
                    <a:gd name="T13" fmla="*/ 36 h 73"/>
                    <a:gd name="T14" fmla="*/ 37 w 73"/>
                    <a:gd name="T15" fmla="*/ 73 h 73"/>
                    <a:gd name="T16" fmla="*/ 73 w 73"/>
                    <a:gd name="T17" fmla="*/ 36 h 73"/>
                    <a:gd name="T18" fmla="*/ 37 w 73"/>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61" y="36"/>
                      </a:moveTo>
                      <a:cubicBezTo>
                        <a:pt x="61" y="50"/>
                        <a:pt x="50" y="60"/>
                        <a:pt x="37" y="60"/>
                      </a:cubicBezTo>
                      <a:cubicBezTo>
                        <a:pt x="23" y="60"/>
                        <a:pt x="13" y="50"/>
                        <a:pt x="13" y="36"/>
                      </a:cubicBezTo>
                      <a:cubicBezTo>
                        <a:pt x="13" y="23"/>
                        <a:pt x="23" y="12"/>
                        <a:pt x="37" y="12"/>
                      </a:cubicBezTo>
                      <a:cubicBezTo>
                        <a:pt x="50" y="12"/>
                        <a:pt x="61" y="23"/>
                        <a:pt x="61" y="36"/>
                      </a:cubicBezTo>
                      <a:close/>
                      <a:moveTo>
                        <a:pt x="37" y="0"/>
                      </a:moveTo>
                      <a:cubicBezTo>
                        <a:pt x="17" y="0"/>
                        <a:pt x="0" y="16"/>
                        <a:pt x="0" y="36"/>
                      </a:cubicBezTo>
                      <a:cubicBezTo>
                        <a:pt x="0" y="56"/>
                        <a:pt x="17" y="73"/>
                        <a:pt x="37" y="73"/>
                      </a:cubicBezTo>
                      <a:cubicBezTo>
                        <a:pt x="57" y="73"/>
                        <a:pt x="73" y="56"/>
                        <a:pt x="73" y="36"/>
                      </a:cubicBezTo>
                      <a:cubicBezTo>
                        <a:pt x="73" y="16"/>
                        <a:pt x="57" y="0"/>
                        <a:pt x="37"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8" name="Oval 263"/>
                <p:cNvSpPr>
                  <a:spLocks noChangeArrowheads="1"/>
                </p:cNvSpPr>
                <p:nvPr/>
              </p:nvSpPr>
              <p:spPr bwMode="auto">
                <a:xfrm>
                  <a:off x="6880225" y="2687638"/>
                  <a:ext cx="119063" cy="1254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9" name="Oval 264"/>
                <p:cNvSpPr>
                  <a:spLocks noChangeArrowheads="1"/>
                </p:cNvSpPr>
                <p:nvPr/>
              </p:nvSpPr>
              <p:spPr bwMode="auto">
                <a:xfrm>
                  <a:off x="6184900" y="2268538"/>
                  <a:ext cx="228600" cy="2270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0" name="Freeform 265"/>
                <p:cNvSpPr>
                  <a:spLocks noEditPoints="1"/>
                </p:cNvSpPr>
                <p:nvPr/>
              </p:nvSpPr>
              <p:spPr bwMode="auto">
                <a:xfrm>
                  <a:off x="6161088" y="2246313"/>
                  <a:ext cx="274638" cy="271462"/>
                </a:xfrm>
                <a:custGeom>
                  <a:avLst/>
                  <a:gdLst>
                    <a:gd name="T0" fmla="*/ 60 w 73"/>
                    <a:gd name="T1" fmla="*/ 36 h 72"/>
                    <a:gd name="T2" fmla="*/ 36 w 73"/>
                    <a:gd name="T3" fmla="*/ 60 h 72"/>
                    <a:gd name="T4" fmla="*/ 12 w 73"/>
                    <a:gd name="T5" fmla="*/ 36 h 72"/>
                    <a:gd name="T6" fmla="*/ 36 w 73"/>
                    <a:gd name="T7" fmla="*/ 12 h 72"/>
                    <a:gd name="T8" fmla="*/ 60 w 73"/>
                    <a:gd name="T9" fmla="*/ 36 h 72"/>
                    <a:gd name="T10" fmla="*/ 36 w 73"/>
                    <a:gd name="T11" fmla="*/ 0 h 72"/>
                    <a:gd name="T12" fmla="*/ 0 w 73"/>
                    <a:gd name="T13" fmla="*/ 36 h 72"/>
                    <a:gd name="T14" fmla="*/ 36 w 73"/>
                    <a:gd name="T15" fmla="*/ 72 h 72"/>
                    <a:gd name="T16" fmla="*/ 73 w 73"/>
                    <a:gd name="T17" fmla="*/ 36 h 72"/>
                    <a:gd name="T18" fmla="*/ 36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0" y="36"/>
                      </a:moveTo>
                      <a:cubicBezTo>
                        <a:pt x="60" y="49"/>
                        <a:pt x="50" y="60"/>
                        <a:pt x="36" y="60"/>
                      </a:cubicBezTo>
                      <a:cubicBezTo>
                        <a:pt x="23" y="60"/>
                        <a:pt x="12" y="49"/>
                        <a:pt x="12" y="36"/>
                      </a:cubicBezTo>
                      <a:cubicBezTo>
                        <a:pt x="12" y="23"/>
                        <a:pt x="23" y="12"/>
                        <a:pt x="36" y="12"/>
                      </a:cubicBezTo>
                      <a:cubicBezTo>
                        <a:pt x="50" y="12"/>
                        <a:pt x="60" y="23"/>
                        <a:pt x="60" y="36"/>
                      </a:cubicBezTo>
                      <a:close/>
                      <a:moveTo>
                        <a:pt x="36" y="0"/>
                      </a:moveTo>
                      <a:cubicBezTo>
                        <a:pt x="16" y="0"/>
                        <a:pt x="0" y="16"/>
                        <a:pt x="0" y="36"/>
                      </a:cubicBezTo>
                      <a:cubicBezTo>
                        <a:pt x="0" y="56"/>
                        <a:pt x="16" y="72"/>
                        <a:pt x="36" y="72"/>
                      </a:cubicBezTo>
                      <a:cubicBezTo>
                        <a:pt x="56" y="72"/>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1" name="Oval 266"/>
                <p:cNvSpPr>
                  <a:spLocks noChangeArrowheads="1"/>
                </p:cNvSpPr>
                <p:nvPr/>
              </p:nvSpPr>
              <p:spPr bwMode="auto">
                <a:xfrm>
                  <a:off x="6237288" y="2322513"/>
                  <a:ext cx="123825" cy="120650"/>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2" name="Oval 267"/>
                <p:cNvSpPr>
                  <a:spLocks noChangeArrowheads="1"/>
                </p:cNvSpPr>
                <p:nvPr/>
              </p:nvSpPr>
              <p:spPr bwMode="auto">
                <a:xfrm>
                  <a:off x="5545138" y="2711450"/>
                  <a:ext cx="225425" cy="23018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3" name="Freeform 268"/>
                <p:cNvSpPr>
                  <a:spLocks noEditPoints="1"/>
                </p:cNvSpPr>
                <p:nvPr/>
              </p:nvSpPr>
              <p:spPr bwMode="auto">
                <a:xfrm>
                  <a:off x="5522913" y="2687638"/>
                  <a:ext cx="269875" cy="276225"/>
                </a:xfrm>
                <a:custGeom>
                  <a:avLst/>
                  <a:gdLst>
                    <a:gd name="T0" fmla="*/ 60 w 72"/>
                    <a:gd name="T1" fmla="*/ 37 h 73"/>
                    <a:gd name="T2" fmla="*/ 36 w 72"/>
                    <a:gd name="T3" fmla="*/ 61 h 73"/>
                    <a:gd name="T4" fmla="*/ 12 w 72"/>
                    <a:gd name="T5" fmla="*/ 37 h 73"/>
                    <a:gd name="T6" fmla="*/ 36 w 72"/>
                    <a:gd name="T7" fmla="*/ 12 h 73"/>
                    <a:gd name="T8" fmla="*/ 60 w 72"/>
                    <a:gd name="T9" fmla="*/ 37 h 73"/>
                    <a:gd name="T10" fmla="*/ 36 w 72"/>
                    <a:gd name="T11" fmla="*/ 0 h 73"/>
                    <a:gd name="T12" fmla="*/ 0 w 72"/>
                    <a:gd name="T13" fmla="*/ 37 h 73"/>
                    <a:gd name="T14" fmla="*/ 36 w 72"/>
                    <a:gd name="T15" fmla="*/ 73 h 73"/>
                    <a:gd name="T16" fmla="*/ 72 w 72"/>
                    <a:gd name="T17" fmla="*/ 37 h 73"/>
                    <a:gd name="T18" fmla="*/ 36 w 72"/>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3">
                      <a:moveTo>
                        <a:pt x="60" y="37"/>
                      </a:moveTo>
                      <a:cubicBezTo>
                        <a:pt x="60" y="50"/>
                        <a:pt x="49" y="61"/>
                        <a:pt x="36" y="61"/>
                      </a:cubicBezTo>
                      <a:cubicBezTo>
                        <a:pt x="23" y="61"/>
                        <a:pt x="12" y="50"/>
                        <a:pt x="12" y="37"/>
                      </a:cubicBezTo>
                      <a:cubicBezTo>
                        <a:pt x="12" y="23"/>
                        <a:pt x="23" y="12"/>
                        <a:pt x="36" y="12"/>
                      </a:cubicBezTo>
                      <a:cubicBezTo>
                        <a:pt x="49" y="12"/>
                        <a:pt x="60" y="23"/>
                        <a:pt x="60" y="37"/>
                      </a:cubicBezTo>
                      <a:close/>
                      <a:moveTo>
                        <a:pt x="36" y="0"/>
                      </a:moveTo>
                      <a:cubicBezTo>
                        <a:pt x="16" y="0"/>
                        <a:pt x="0" y="17"/>
                        <a:pt x="0" y="37"/>
                      </a:cubicBezTo>
                      <a:cubicBezTo>
                        <a:pt x="0" y="57"/>
                        <a:pt x="16" y="73"/>
                        <a:pt x="36" y="73"/>
                      </a:cubicBezTo>
                      <a:cubicBezTo>
                        <a:pt x="56" y="73"/>
                        <a:pt x="72" y="57"/>
                        <a:pt x="72" y="37"/>
                      </a:cubicBezTo>
                      <a:cubicBezTo>
                        <a:pt x="72" y="17"/>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4" name="Oval 269"/>
                <p:cNvSpPr>
                  <a:spLocks noChangeArrowheads="1"/>
                </p:cNvSpPr>
                <p:nvPr/>
              </p:nvSpPr>
              <p:spPr bwMode="auto">
                <a:xfrm>
                  <a:off x="5597525" y="2763838"/>
                  <a:ext cx="120650" cy="123825"/>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5" name="Oval 270"/>
                <p:cNvSpPr>
                  <a:spLocks noChangeArrowheads="1"/>
                </p:cNvSpPr>
                <p:nvPr/>
              </p:nvSpPr>
              <p:spPr bwMode="auto">
                <a:xfrm>
                  <a:off x="4906963" y="2635250"/>
                  <a:ext cx="225425" cy="23018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6" name="Freeform 271"/>
                <p:cNvSpPr>
                  <a:spLocks noEditPoints="1"/>
                </p:cNvSpPr>
                <p:nvPr/>
              </p:nvSpPr>
              <p:spPr bwMode="auto">
                <a:xfrm>
                  <a:off x="4879975" y="2613025"/>
                  <a:ext cx="274638" cy="274637"/>
                </a:xfrm>
                <a:custGeom>
                  <a:avLst/>
                  <a:gdLst>
                    <a:gd name="T0" fmla="*/ 61 w 73"/>
                    <a:gd name="T1" fmla="*/ 36 h 73"/>
                    <a:gd name="T2" fmla="*/ 37 w 73"/>
                    <a:gd name="T3" fmla="*/ 60 h 73"/>
                    <a:gd name="T4" fmla="*/ 13 w 73"/>
                    <a:gd name="T5" fmla="*/ 36 h 73"/>
                    <a:gd name="T6" fmla="*/ 37 w 73"/>
                    <a:gd name="T7" fmla="*/ 12 h 73"/>
                    <a:gd name="T8" fmla="*/ 61 w 73"/>
                    <a:gd name="T9" fmla="*/ 36 h 73"/>
                    <a:gd name="T10" fmla="*/ 37 w 73"/>
                    <a:gd name="T11" fmla="*/ 0 h 73"/>
                    <a:gd name="T12" fmla="*/ 0 w 73"/>
                    <a:gd name="T13" fmla="*/ 36 h 73"/>
                    <a:gd name="T14" fmla="*/ 37 w 73"/>
                    <a:gd name="T15" fmla="*/ 73 h 73"/>
                    <a:gd name="T16" fmla="*/ 73 w 73"/>
                    <a:gd name="T17" fmla="*/ 36 h 73"/>
                    <a:gd name="T18" fmla="*/ 37 w 73"/>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61" y="36"/>
                      </a:moveTo>
                      <a:cubicBezTo>
                        <a:pt x="61" y="50"/>
                        <a:pt x="50" y="60"/>
                        <a:pt x="37" y="60"/>
                      </a:cubicBezTo>
                      <a:cubicBezTo>
                        <a:pt x="23" y="60"/>
                        <a:pt x="13" y="50"/>
                        <a:pt x="13" y="36"/>
                      </a:cubicBezTo>
                      <a:cubicBezTo>
                        <a:pt x="13" y="23"/>
                        <a:pt x="23" y="12"/>
                        <a:pt x="37" y="12"/>
                      </a:cubicBezTo>
                      <a:cubicBezTo>
                        <a:pt x="50" y="12"/>
                        <a:pt x="61" y="23"/>
                        <a:pt x="61" y="36"/>
                      </a:cubicBezTo>
                      <a:close/>
                      <a:moveTo>
                        <a:pt x="37" y="0"/>
                      </a:moveTo>
                      <a:cubicBezTo>
                        <a:pt x="17" y="0"/>
                        <a:pt x="0" y="16"/>
                        <a:pt x="0" y="36"/>
                      </a:cubicBezTo>
                      <a:cubicBezTo>
                        <a:pt x="0" y="56"/>
                        <a:pt x="17" y="73"/>
                        <a:pt x="37" y="73"/>
                      </a:cubicBezTo>
                      <a:cubicBezTo>
                        <a:pt x="57" y="73"/>
                        <a:pt x="73" y="56"/>
                        <a:pt x="73" y="36"/>
                      </a:cubicBezTo>
                      <a:cubicBezTo>
                        <a:pt x="73" y="16"/>
                        <a:pt x="57" y="0"/>
                        <a:pt x="37"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7" name="Oval 272"/>
                <p:cNvSpPr>
                  <a:spLocks noChangeArrowheads="1"/>
                </p:cNvSpPr>
                <p:nvPr/>
              </p:nvSpPr>
              <p:spPr bwMode="auto">
                <a:xfrm>
                  <a:off x="4959350" y="2687638"/>
                  <a:ext cx="120650" cy="1254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8" name="Oval 273"/>
                <p:cNvSpPr>
                  <a:spLocks noChangeArrowheads="1"/>
                </p:cNvSpPr>
                <p:nvPr/>
              </p:nvSpPr>
              <p:spPr bwMode="auto">
                <a:xfrm>
                  <a:off x="3648075" y="2725738"/>
                  <a:ext cx="228600" cy="2270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9" name="Freeform 274"/>
                <p:cNvSpPr>
                  <a:spLocks noEditPoints="1"/>
                </p:cNvSpPr>
                <p:nvPr/>
              </p:nvSpPr>
              <p:spPr bwMode="auto">
                <a:xfrm>
                  <a:off x="3624263" y="2703513"/>
                  <a:ext cx="274638" cy="271462"/>
                </a:xfrm>
                <a:custGeom>
                  <a:avLst/>
                  <a:gdLst>
                    <a:gd name="T0" fmla="*/ 60 w 73"/>
                    <a:gd name="T1" fmla="*/ 36 h 72"/>
                    <a:gd name="T2" fmla="*/ 36 w 73"/>
                    <a:gd name="T3" fmla="*/ 60 h 72"/>
                    <a:gd name="T4" fmla="*/ 12 w 73"/>
                    <a:gd name="T5" fmla="*/ 36 h 72"/>
                    <a:gd name="T6" fmla="*/ 36 w 73"/>
                    <a:gd name="T7" fmla="*/ 12 h 72"/>
                    <a:gd name="T8" fmla="*/ 60 w 73"/>
                    <a:gd name="T9" fmla="*/ 36 h 72"/>
                    <a:gd name="T10" fmla="*/ 36 w 73"/>
                    <a:gd name="T11" fmla="*/ 0 h 72"/>
                    <a:gd name="T12" fmla="*/ 0 w 73"/>
                    <a:gd name="T13" fmla="*/ 36 h 72"/>
                    <a:gd name="T14" fmla="*/ 36 w 73"/>
                    <a:gd name="T15" fmla="*/ 72 h 72"/>
                    <a:gd name="T16" fmla="*/ 73 w 73"/>
                    <a:gd name="T17" fmla="*/ 36 h 72"/>
                    <a:gd name="T18" fmla="*/ 36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0" y="36"/>
                      </a:moveTo>
                      <a:cubicBezTo>
                        <a:pt x="60" y="49"/>
                        <a:pt x="50" y="60"/>
                        <a:pt x="36" y="60"/>
                      </a:cubicBezTo>
                      <a:cubicBezTo>
                        <a:pt x="23" y="60"/>
                        <a:pt x="12" y="49"/>
                        <a:pt x="12" y="36"/>
                      </a:cubicBezTo>
                      <a:cubicBezTo>
                        <a:pt x="12" y="23"/>
                        <a:pt x="23" y="12"/>
                        <a:pt x="36" y="12"/>
                      </a:cubicBezTo>
                      <a:cubicBezTo>
                        <a:pt x="50" y="12"/>
                        <a:pt x="60" y="23"/>
                        <a:pt x="60" y="36"/>
                      </a:cubicBezTo>
                      <a:close/>
                      <a:moveTo>
                        <a:pt x="36" y="0"/>
                      </a:moveTo>
                      <a:cubicBezTo>
                        <a:pt x="16" y="0"/>
                        <a:pt x="0" y="16"/>
                        <a:pt x="0" y="36"/>
                      </a:cubicBezTo>
                      <a:cubicBezTo>
                        <a:pt x="0" y="56"/>
                        <a:pt x="16" y="72"/>
                        <a:pt x="36" y="72"/>
                      </a:cubicBezTo>
                      <a:cubicBezTo>
                        <a:pt x="56" y="72"/>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0" name="Oval 275"/>
                <p:cNvSpPr>
                  <a:spLocks noChangeArrowheads="1"/>
                </p:cNvSpPr>
                <p:nvPr/>
              </p:nvSpPr>
              <p:spPr bwMode="auto">
                <a:xfrm>
                  <a:off x="3700463" y="2778125"/>
                  <a:ext cx="119063" cy="12223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1" name="Oval 276"/>
                <p:cNvSpPr>
                  <a:spLocks noChangeArrowheads="1"/>
                </p:cNvSpPr>
                <p:nvPr/>
              </p:nvSpPr>
              <p:spPr bwMode="auto">
                <a:xfrm>
                  <a:off x="2981325" y="2903538"/>
                  <a:ext cx="230188" cy="2270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2" name="Freeform 277"/>
                <p:cNvSpPr>
                  <a:spLocks noEditPoints="1"/>
                </p:cNvSpPr>
                <p:nvPr/>
              </p:nvSpPr>
              <p:spPr bwMode="auto">
                <a:xfrm>
                  <a:off x="2959100" y="2881313"/>
                  <a:ext cx="274638" cy="271462"/>
                </a:xfrm>
                <a:custGeom>
                  <a:avLst/>
                  <a:gdLst>
                    <a:gd name="T0" fmla="*/ 61 w 73"/>
                    <a:gd name="T1" fmla="*/ 36 h 72"/>
                    <a:gd name="T2" fmla="*/ 37 w 73"/>
                    <a:gd name="T3" fmla="*/ 60 h 72"/>
                    <a:gd name="T4" fmla="*/ 13 w 73"/>
                    <a:gd name="T5" fmla="*/ 36 h 72"/>
                    <a:gd name="T6" fmla="*/ 37 w 73"/>
                    <a:gd name="T7" fmla="*/ 12 h 72"/>
                    <a:gd name="T8" fmla="*/ 61 w 73"/>
                    <a:gd name="T9" fmla="*/ 36 h 72"/>
                    <a:gd name="T10" fmla="*/ 37 w 73"/>
                    <a:gd name="T11" fmla="*/ 0 h 72"/>
                    <a:gd name="T12" fmla="*/ 0 w 73"/>
                    <a:gd name="T13" fmla="*/ 36 h 72"/>
                    <a:gd name="T14" fmla="*/ 37 w 73"/>
                    <a:gd name="T15" fmla="*/ 72 h 72"/>
                    <a:gd name="T16" fmla="*/ 73 w 73"/>
                    <a:gd name="T17" fmla="*/ 36 h 72"/>
                    <a:gd name="T18" fmla="*/ 37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1" y="36"/>
                      </a:moveTo>
                      <a:cubicBezTo>
                        <a:pt x="61" y="49"/>
                        <a:pt x="50" y="60"/>
                        <a:pt x="37" y="60"/>
                      </a:cubicBezTo>
                      <a:cubicBezTo>
                        <a:pt x="23" y="60"/>
                        <a:pt x="13" y="49"/>
                        <a:pt x="13" y="36"/>
                      </a:cubicBezTo>
                      <a:cubicBezTo>
                        <a:pt x="13" y="23"/>
                        <a:pt x="23" y="12"/>
                        <a:pt x="37" y="12"/>
                      </a:cubicBezTo>
                      <a:cubicBezTo>
                        <a:pt x="50" y="12"/>
                        <a:pt x="61" y="23"/>
                        <a:pt x="61" y="36"/>
                      </a:cubicBezTo>
                      <a:close/>
                      <a:moveTo>
                        <a:pt x="37" y="0"/>
                      </a:moveTo>
                      <a:cubicBezTo>
                        <a:pt x="17" y="0"/>
                        <a:pt x="0" y="16"/>
                        <a:pt x="0" y="36"/>
                      </a:cubicBezTo>
                      <a:cubicBezTo>
                        <a:pt x="0" y="56"/>
                        <a:pt x="17" y="72"/>
                        <a:pt x="37" y="72"/>
                      </a:cubicBezTo>
                      <a:cubicBezTo>
                        <a:pt x="57" y="72"/>
                        <a:pt x="73" y="56"/>
                        <a:pt x="73" y="36"/>
                      </a:cubicBezTo>
                      <a:cubicBezTo>
                        <a:pt x="73" y="16"/>
                        <a:pt x="57" y="0"/>
                        <a:pt x="37"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3" name="Oval 278"/>
                <p:cNvSpPr>
                  <a:spLocks noChangeArrowheads="1"/>
                </p:cNvSpPr>
                <p:nvPr/>
              </p:nvSpPr>
              <p:spPr bwMode="auto">
                <a:xfrm>
                  <a:off x="3035300" y="2955925"/>
                  <a:ext cx="123825" cy="120650"/>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 name="Oval 279"/>
                <p:cNvSpPr>
                  <a:spLocks noChangeArrowheads="1"/>
                </p:cNvSpPr>
                <p:nvPr/>
              </p:nvSpPr>
              <p:spPr bwMode="auto">
                <a:xfrm>
                  <a:off x="4264025" y="3259138"/>
                  <a:ext cx="225425" cy="225425"/>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 name="Freeform 280"/>
                <p:cNvSpPr>
                  <a:spLocks noEditPoints="1"/>
                </p:cNvSpPr>
                <p:nvPr/>
              </p:nvSpPr>
              <p:spPr bwMode="auto">
                <a:xfrm>
                  <a:off x="4241800" y="3235325"/>
                  <a:ext cx="273050" cy="273050"/>
                </a:xfrm>
                <a:custGeom>
                  <a:avLst/>
                  <a:gdLst>
                    <a:gd name="T0" fmla="*/ 60 w 73"/>
                    <a:gd name="T1" fmla="*/ 36 h 72"/>
                    <a:gd name="T2" fmla="*/ 36 w 73"/>
                    <a:gd name="T3" fmla="*/ 60 h 72"/>
                    <a:gd name="T4" fmla="*/ 12 w 73"/>
                    <a:gd name="T5" fmla="*/ 36 h 72"/>
                    <a:gd name="T6" fmla="*/ 36 w 73"/>
                    <a:gd name="T7" fmla="*/ 12 h 72"/>
                    <a:gd name="T8" fmla="*/ 60 w 73"/>
                    <a:gd name="T9" fmla="*/ 36 h 72"/>
                    <a:gd name="T10" fmla="*/ 36 w 73"/>
                    <a:gd name="T11" fmla="*/ 0 h 72"/>
                    <a:gd name="T12" fmla="*/ 0 w 73"/>
                    <a:gd name="T13" fmla="*/ 36 h 72"/>
                    <a:gd name="T14" fmla="*/ 36 w 73"/>
                    <a:gd name="T15" fmla="*/ 72 h 72"/>
                    <a:gd name="T16" fmla="*/ 73 w 73"/>
                    <a:gd name="T17" fmla="*/ 36 h 72"/>
                    <a:gd name="T18" fmla="*/ 36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0" y="36"/>
                      </a:moveTo>
                      <a:cubicBezTo>
                        <a:pt x="60" y="49"/>
                        <a:pt x="50" y="60"/>
                        <a:pt x="36" y="60"/>
                      </a:cubicBezTo>
                      <a:cubicBezTo>
                        <a:pt x="23" y="60"/>
                        <a:pt x="12" y="49"/>
                        <a:pt x="12" y="36"/>
                      </a:cubicBezTo>
                      <a:cubicBezTo>
                        <a:pt x="12" y="23"/>
                        <a:pt x="23" y="12"/>
                        <a:pt x="36" y="12"/>
                      </a:cubicBezTo>
                      <a:cubicBezTo>
                        <a:pt x="50" y="12"/>
                        <a:pt x="60" y="23"/>
                        <a:pt x="60" y="36"/>
                      </a:cubicBezTo>
                      <a:close/>
                      <a:moveTo>
                        <a:pt x="36" y="0"/>
                      </a:moveTo>
                      <a:cubicBezTo>
                        <a:pt x="16" y="0"/>
                        <a:pt x="0" y="16"/>
                        <a:pt x="0" y="36"/>
                      </a:cubicBezTo>
                      <a:cubicBezTo>
                        <a:pt x="0" y="56"/>
                        <a:pt x="16" y="72"/>
                        <a:pt x="36" y="72"/>
                      </a:cubicBezTo>
                      <a:cubicBezTo>
                        <a:pt x="56" y="72"/>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6" name="Oval 281"/>
                <p:cNvSpPr>
                  <a:spLocks noChangeArrowheads="1"/>
                </p:cNvSpPr>
                <p:nvPr/>
              </p:nvSpPr>
              <p:spPr bwMode="auto">
                <a:xfrm>
                  <a:off x="4316413" y="3311525"/>
                  <a:ext cx="120650" cy="120650"/>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7" name="Rectangle 282"/>
                <p:cNvSpPr>
                  <a:spLocks noChangeArrowheads="1"/>
                </p:cNvSpPr>
                <p:nvPr/>
              </p:nvSpPr>
              <p:spPr bwMode="auto">
                <a:xfrm>
                  <a:off x="3090863" y="3016250"/>
                  <a:ext cx="11113" cy="442912"/>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8" name="Rectangle 283"/>
                <p:cNvSpPr>
                  <a:spLocks noChangeArrowheads="1"/>
                </p:cNvSpPr>
                <p:nvPr/>
              </p:nvSpPr>
              <p:spPr bwMode="auto">
                <a:xfrm>
                  <a:off x="3071813" y="3243263"/>
                  <a:ext cx="49213" cy="41592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9" name="Rectangle 284"/>
                <p:cNvSpPr>
                  <a:spLocks noChangeArrowheads="1"/>
                </p:cNvSpPr>
                <p:nvPr/>
              </p:nvSpPr>
              <p:spPr bwMode="auto">
                <a:xfrm>
                  <a:off x="6932613" y="2744788"/>
                  <a:ext cx="11113" cy="44132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0" name="Rectangle 285"/>
                <p:cNvSpPr>
                  <a:spLocks noChangeArrowheads="1"/>
                </p:cNvSpPr>
                <p:nvPr/>
              </p:nvSpPr>
              <p:spPr bwMode="auto">
                <a:xfrm>
                  <a:off x="6913563" y="2974975"/>
                  <a:ext cx="49213" cy="260350"/>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1" name="Rectangle 286"/>
                <p:cNvSpPr>
                  <a:spLocks noChangeArrowheads="1"/>
                </p:cNvSpPr>
                <p:nvPr/>
              </p:nvSpPr>
              <p:spPr bwMode="auto">
                <a:xfrm>
                  <a:off x="3760788" y="2355850"/>
                  <a:ext cx="11113" cy="487362"/>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2" name="Rectangle 287"/>
                <p:cNvSpPr>
                  <a:spLocks noChangeArrowheads="1"/>
                </p:cNvSpPr>
                <p:nvPr/>
              </p:nvSpPr>
              <p:spPr bwMode="auto">
                <a:xfrm>
                  <a:off x="3741738" y="2339975"/>
                  <a:ext cx="47625" cy="21907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3" name="Rectangle 288"/>
                <p:cNvSpPr>
                  <a:spLocks noChangeArrowheads="1"/>
                </p:cNvSpPr>
                <p:nvPr/>
              </p:nvSpPr>
              <p:spPr bwMode="auto">
                <a:xfrm>
                  <a:off x="8205788" y="2227263"/>
                  <a:ext cx="11113" cy="381000"/>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4" name="Rectangle 289"/>
                <p:cNvSpPr>
                  <a:spLocks noChangeArrowheads="1"/>
                </p:cNvSpPr>
                <p:nvPr/>
              </p:nvSpPr>
              <p:spPr bwMode="auto">
                <a:xfrm>
                  <a:off x="8188325" y="2212975"/>
                  <a:ext cx="47625" cy="21907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5" name="Rectangle 290"/>
                <p:cNvSpPr>
                  <a:spLocks noChangeArrowheads="1"/>
                </p:cNvSpPr>
                <p:nvPr/>
              </p:nvSpPr>
              <p:spPr bwMode="auto">
                <a:xfrm>
                  <a:off x="5894388" y="2371725"/>
                  <a:ext cx="417513" cy="14287"/>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6" name="Rectangle 291"/>
                <p:cNvSpPr>
                  <a:spLocks noChangeArrowheads="1"/>
                </p:cNvSpPr>
                <p:nvPr/>
              </p:nvSpPr>
              <p:spPr bwMode="auto">
                <a:xfrm>
                  <a:off x="5846763" y="2276475"/>
                  <a:ext cx="47625" cy="21907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7" name="Freeform 292"/>
                <p:cNvSpPr>
                  <a:spLocks/>
                </p:cNvSpPr>
                <p:nvPr/>
              </p:nvSpPr>
              <p:spPr bwMode="auto">
                <a:xfrm>
                  <a:off x="4038600" y="2627313"/>
                  <a:ext cx="346075" cy="747712"/>
                </a:xfrm>
                <a:custGeom>
                  <a:avLst/>
                  <a:gdLst>
                    <a:gd name="T0" fmla="*/ 0 w 218"/>
                    <a:gd name="T1" fmla="*/ 0 h 471"/>
                    <a:gd name="T2" fmla="*/ 0 w 218"/>
                    <a:gd name="T3" fmla="*/ 172 h 471"/>
                    <a:gd name="T4" fmla="*/ 0 w 218"/>
                    <a:gd name="T5" fmla="*/ 174 h 471"/>
                    <a:gd name="T6" fmla="*/ 2 w 218"/>
                    <a:gd name="T7" fmla="*/ 174 h 471"/>
                    <a:gd name="T8" fmla="*/ 210 w 218"/>
                    <a:gd name="T9" fmla="*/ 471 h 471"/>
                    <a:gd name="T10" fmla="*/ 218 w 218"/>
                    <a:gd name="T11" fmla="*/ 467 h 471"/>
                    <a:gd name="T12" fmla="*/ 7 w 218"/>
                    <a:gd name="T13" fmla="*/ 169 h 471"/>
                    <a:gd name="T14" fmla="*/ 9 w 218"/>
                    <a:gd name="T15" fmla="*/ 172 h 471"/>
                    <a:gd name="T16" fmla="*/ 9 w 218"/>
                    <a:gd name="T17" fmla="*/ 0 h 471"/>
                    <a:gd name="T18" fmla="*/ 0 w 218"/>
                    <a:gd name="T19" fmla="*/ 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471">
                      <a:moveTo>
                        <a:pt x="0" y="0"/>
                      </a:moveTo>
                      <a:lnTo>
                        <a:pt x="0" y="172"/>
                      </a:lnTo>
                      <a:lnTo>
                        <a:pt x="0" y="174"/>
                      </a:lnTo>
                      <a:lnTo>
                        <a:pt x="2" y="174"/>
                      </a:lnTo>
                      <a:lnTo>
                        <a:pt x="210" y="471"/>
                      </a:lnTo>
                      <a:lnTo>
                        <a:pt x="218" y="467"/>
                      </a:lnTo>
                      <a:lnTo>
                        <a:pt x="7" y="169"/>
                      </a:lnTo>
                      <a:lnTo>
                        <a:pt x="9" y="172"/>
                      </a:lnTo>
                      <a:lnTo>
                        <a:pt x="9" y="0"/>
                      </a:lnTo>
                      <a:lnTo>
                        <a:pt x="0" y="0"/>
                      </a:ln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8" name="Rectangle 293"/>
                <p:cNvSpPr>
                  <a:spLocks noChangeArrowheads="1"/>
                </p:cNvSpPr>
                <p:nvPr/>
              </p:nvSpPr>
              <p:spPr bwMode="auto">
                <a:xfrm>
                  <a:off x="4019550" y="2608263"/>
                  <a:ext cx="52388" cy="21272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9" name="Rectangle 294"/>
                <p:cNvSpPr>
                  <a:spLocks noChangeArrowheads="1"/>
                </p:cNvSpPr>
                <p:nvPr/>
              </p:nvSpPr>
              <p:spPr bwMode="auto">
                <a:xfrm>
                  <a:off x="5011738" y="2722563"/>
                  <a:ext cx="11113" cy="73977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0" name="Rectangle 295"/>
                <p:cNvSpPr>
                  <a:spLocks noChangeArrowheads="1"/>
                </p:cNvSpPr>
                <p:nvPr/>
              </p:nvSpPr>
              <p:spPr bwMode="auto">
                <a:xfrm>
                  <a:off x="4992688" y="3251200"/>
                  <a:ext cx="49213" cy="41592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1" name="Rectangle 296"/>
                <p:cNvSpPr>
                  <a:spLocks noChangeArrowheads="1"/>
                </p:cNvSpPr>
                <p:nvPr/>
              </p:nvSpPr>
              <p:spPr bwMode="auto">
                <a:xfrm>
                  <a:off x="7570788" y="2813050"/>
                  <a:ext cx="11113" cy="430212"/>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2" name="Rectangle 297"/>
                <p:cNvSpPr>
                  <a:spLocks noChangeArrowheads="1"/>
                </p:cNvSpPr>
                <p:nvPr/>
              </p:nvSpPr>
              <p:spPr bwMode="auto">
                <a:xfrm>
                  <a:off x="7551738" y="3028950"/>
                  <a:ext cx="49213" cy="512762"/>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155" name="Group 154"/>
              <p:cNvGrpSpPr/>
              <p:nvPr/>
            </p:nvGrpSpPr>
            <p:grpSpPr>
              <a:xfrm>
                <a:off x="1352092" y="1770766"/>
                <a:ext cx="6481517" cy="258145"/>
                <a:chOff x="1562764" y="1447800"/>
                <a:chExt cx="8639771" cy="609600"/>
              </a:xfrm>
              <a:grpFill/>
            </p:grpSpPr>
            <p:sp>
              <p:nvSpPr>
                <p:cNvPr id="158" name="Rectangle 157"/>
                <p:cNvSpPr/>
                <p:nvPr/>
              </p:nvSpPr>
              <p:spPr>
                <a:xfrm>
                  <a:off x="1562764"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9" name="Rectangle 158"/>
                <p:cNvSpPr/>
                <p:nvPr/>
              </p:nvSpPr>
              <p:spPr>
                <a:xfrm>
                  <a:off x="2790486"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0" name="Rectangle 159"/>
                <p:cNvSpPr/>
                <p:nvPr/>
              </p:nvSpPr>
              <p:spPr>
                <a:xfrm>
                  <a:off x="4018208"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1" name="Rectangle 160"/>
                <p:cNvSpPr/>
                <p:nvPr/>
              </p:nvSpPr>
              <p:spPr>
                <a:xfrm>
                  <a:off x="5245930"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2" name="Rectangle 161"/>
                <p:cNvSpPr/>
                <p:nvPr/>
              </p:nvSpPr>
              <p:spPr>
                <a:xfrm>
                  <a:off x="6473652"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3" name="Rectangle 162"/>
                <p:cNvSpPr/>
                <p:nvPr/>
              </p:nvSpPr>
              <p:spPr>
                <a:xfrm>
                  <a:off x="7701374"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4" name="Rectangle 163"/>
                <p:cNvSpPr/>
                <p:nvPr/>
              </p:nvSpPr>
              <p:spPr>
                <a:xfrm>
                  <a:off x="8929096"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5" name="Rectangle 164"/>
                <p:cNvSpPr/>
                <p:nvPr/>
              </p:nvSpPr>
              <p:spPr>
                <a:xfrm>
                  <a:off x="10156816"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aphicFrame>
            <p:nvGraphicFramePr>
              <p:cNvPr id="156" name="Chart 155"/>
              <p:cNvGraphicFramePr/>
              <p:nvPr/>
            </p:nvGraphicFramePr>
            <p:xfrm>
              <a:off x="3623741" y="2135792"/>
              <a:ext cx="2226736" cy="14844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7" name="Chart 156"/>
              <p:cNvGraphicFramePr/>
              <p:nvPr/>
            </p:nvGraphicFramePr>
            <p:xfrm>
              <a:off x="1692974" y="2188034"/>
              <a:ext cx="1739972" cy="1159982"/>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12" name="Group 11"/>
            <p:cNvGrpSpPr/>
            <p:nvPr userDrawn="1"/>
          </p:nvGrpSpPr>
          <p:grpSpPr>
            <a:xfrm>
              <a:off x="5652123" y="244559"/>
              <a:ext cx="6560012" cy="2979884"/>
              <a:chOff x="902453" y="1631171"/>
              <a:chExt cx="7608957" cy="3810023"/>
            </a:xfrm>
            <a:solidFill>
              <a:schemeClr val="bg1">
                <a:lumMod val="95000"/>
              </a:schemeClr>
            </a:solidFill>
          </p:grpSpPr>
          <p:grpSp>
            <p:nvGrpSpPr>
              <p:cNvPr id="87" name="Group 86"/>
              <p:cNvGrpSpPr/>
              <p:nvPr/>
            </p:nvGrpSpPr>
            <p:grpSpPr>
              <a:xfrm>
                <a:off x="6655741" y="1631171"/>
                <a:ext cx="556863" cy="556863"/>
                <a:chOff x="6732181" y="2362200"/>
                <a:chExt cx="742290" cy="742290"/>
              </a:xfrm>
              <a:grpFill/>
            </p:grpSpPr>
            <p:sp>
              <p:nvSpPr>
                <p:cNvPr id="151" name="Oval 150"/>
                <p:cNvSpPr/>
                <p:nvPr/>
              </p:nvSpPr>
              <p:spPr>
                <a:xfrm>
                  <a:off x="6732181" y="2362200"/>
                  <a:ext cx="742290" cy="742290"/>
                </a:xfrm>
                <a:prstGeom prst="ellipse">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2" name="Oval 151"/>
                <p:cNvSpPr/>
                <p:nvPr/>
              </p:nvSpPr>
              <p:spPr>
                <a:xfrm>
                  <a:off x="6773998" y="2404017"/>
                  <a:ext cx="658656" cy="658656"/>
                </a:xfrm>
                <a:prstGeom prst="ellipse">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3" name="Oval 152"/>
                <p:cNvSpPr/>
                <p:nvPr/>
              </p:nvSpPr>
              <p:spPr>
                <a:xfrm>
                  <a:off x="6830217" y="2460236"/>
                  <a:ext cx="546218" cy="546218"/>
                </a:xfrm>
                <a:prstGeom prst="ellipse">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88" name="Oval 87"/>
              <p:cNvSpPr/>
              <p:nvPr/>
            </p:nvSpPr>
            <p:spPr>
              <a:xfrm>
                <a:off x="6655741" y="1661373"/>
                <a:ext cx="487324" cy="487324"/>
              </a:xfrm>
              <a:prstGeom prst="ellipse">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89" name="Group 88"/>
              <p:cNvGrpSpPr/>
              <p:nvPr/>
            </p:nvGrpSpPr>
            <p:grpSpPr>
              <a:xfrm>
                <a:off x="1096930" y="3636845"/>
                <a:ext cx="6697364" cy="1804349"/>
                <a:chOff x="2959100" y="2212975"/>
                <a:chExt cx="5397501" cy="1454150"/>
              </a:xfrm>
              <a:grpFill/>
            </p:grpSpPr>
            <p:sp>
              <p:nvSpPr>
                <p:cNvPr id="104" name="Freeform 251"/>
                <p:cNvSpPr>
                  <a:spLocks/>
                </p:cNvSpPr>
                <p:nvPr/>
              </p:nvSpPr>
              <p:spPr bwMode="auto">
                <a:xfrm>
                  <a:off x="3071813" y="2355850"/>
                  <a:ext cx="5172075" cy="1042987"/>
                </a:xfrm>
                <a:custGeom>
                  <a:avLst/>
                  <a:gdLst>
                    <a:gd name="T0" fmla="*/ 8 w 1376"/>
                    <a:gd name="T1" fmla="*/ 181 h 276"/>
                    <a:gd name="T2" fmla="*/ 185 w 1376"/>
                    <a:gd name="T3" fmla="*/ 134 h 276"/>
                    <a:gd name="T4" fmla="*/ 179 w 1376"/>
                    <a:gd name="T5" fmla="*/ 133 h 276"/>
                    <a:gd name="T6" fmla="*/ 343 w 1376"/>
                    <a:gd name="T7" fmla="*/ 274 h 276"/>
                    <a:gd name="T8" fmla="*/ 352 w 1376"/>
                    <a:gd name="T9" fmla="*/ 274 h 276"/>
                    <a:gd name="T10" fmla="*/ 522 w 1376"/>
                    <a:gd name="T11" fmla="*/ 109 h 276"/>
                    <a:gd name="T12" fmla="*/ 517 w 1376"/>
                    <a:gd name="T13" fmla="*/ 110 h 276"/>
                    <a:gd name="T14" fmla="*/ 687 w 1376"/>
                    <a:gd name="T15" fmla="*/ 131 h 276"/>
                    <a:gd name="T16" fmla="*/ 692 w 1376"/>
                    <a:gd name="T17" fmla="*/ 130 h 276"/>
                    <a:gd name="T18" fmla="*/ 862 w 1376"/>
                    <a:gd name="T19" fmla="*/ 12 h 276"/>
                    <a:gd name="T20" fmla="*/ 855 w 1376"/>
                    <a:gd name="T21" fmla="*/ 12 h 276"/>
                    <a:gd name="T22" fmla="*/ 1026 w 1376"/>
                    <a:gd name="T23" fmla="*/ 110 h 276"/>
                    <a:gd name="T24" fmla="*/ 1028 w 1376"/>
                    <a:gd name="T25" fmla="*/ 110 h 276"/>
                    <a:gd name="T26" fmla="*/ 1198 w 1376"/>
                    <a:gd name="T27" fmla="*/ 127 h 276"/>
                    <a:gd name="T28" fmla="*/ 1200 w 1376"/>
                    <a:gd name="T29" fmla="*/ 127 h 276"/>
                    <a:gd name="T30" fmla="*/ 1371 w 1376"/>
                    <a:gd name="T31" fmla="*/ 73 h 276"/>
                    <a:gd name="T32" fmla="*/ 1371 w 1376"/>
                    <a:gd name="T33" fmla="*/ 73 h 276"/>
                    <a:gd name="T34" fmla="*/ 1375 w 1376"/>
                    <a:gd name="T35" fmla="*/ 66 h 276"/>
                    <a:gd name="T36" fmla="*/ 1368 w 1376"/>
                    <a:gd name="T37" fmla="*/ 62 h 276"/>
                    <a:gd name="T38" fmla="*/ 1368 w 1376"/>
                    <a:gd name="T39" fmla="*/ 62 h 276"/>
                    <a:gd name="T40" fmla="*/ 1197 w 1376"/>
                    <a:gd name="T41" fmla="*/ 115 h 276"/>
                    <a:gd name="T42" fmla="*/ 1199 w 1376"/>
                    <a:gd name="T43" fmla="*/ 115 h 276"/>
                    <a:gd name="T44" fmla="*/ 1029 w 1376"/>
                    <a:gd name="T45" fmla="*/ 98 h 276"/>
                    <a:gd name="T46" fmla="*/ 1032 w 1376"/>
                    <a:gd name="T47" fmla="*/ 99 h 276"/>
                    <a:gd name="T48" fmla="*/ 861 w 1376"/>
                    <a:gd name="T49" fmla="*/ 2 h 276"/>
                    <a:gd name="T50" fmla="*/ 855 w 1376"/>
                    <a:gd name="T51" fmla="*/ 2 h 276"/>
                    <a:gd name="T52" fmla="*/ 685 w 1376"/>
                    <a:gd name="T53" fmla="*/ 120 h 276"/>
                    <a:gd name="T54" fmla="*/ 689 w 1376"/>
                    <a:gd name="T55" fmla="*/ 118 h 276"/>
                    <a:gd name="T56" fmla="*/ 518 w 1376"/>
                    <a:gd name="T57" fmla="*/ 98 h 276"/>
                    <a:gd name="T58" fmla="*/ 513 w 1376"/>
                    <a:gd name="T59" fmla="*/ 100 h 276"/>
                    <a:gd name="T60" fmla="*/ 343 w 1376"/>
                    <a:gd name="T61" fmla="*/ 265 h 276"/>
                    <a:gd name="T62" fmla="*/ 351 w 1376"/>
                    <a:gd name="T63" fmla="*/ 265 h 276"/>
                    <a:gd name="T64" fmla="*/ 187 w 1376"/>
                    <a:gd name="T65" fmla="*/ 123 h 276"/>
                    <a:gd name="T66" fmla="*/ 182 w 1376"/>
                    <a:gd name="T67" fmla="*/ 122 h 276"/>
                    <a:gd name="T68" fmla="*/ 5 w 1376"/>
                    <a:gd name="T69" fmla="*/ 169 h 276"/>
                    <a:gd name="T70" fmla="*/ 5 w 1376"/>
                    <a:gd name="T71" fmla="*/ 169 h 276"/>
                    <a:gd name="T72" fmla="*/ 1 w 1376"/>
                    <a:gd name="T73" fmla="*/ 177 h 276"/>
                    <a:gd name="T74" fmla="*/ 8 w 1376"/>
                    <a:gd name="T75" fmla="*/ 18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76">
                      <a:moveTo>
                        <a:pt x="8" y="181"/>
                      </a:moveTo>
                      <a:cubicBezTo>
                        <a:pt x="185" y="134"/>
                        <a:pt x="185" y="134"/>
                        <a:pt x="185" y="134"/>
                      </a:cubicBezTo>
                      <a:cubicBezTo>
                        <a:pt x="183" y="134"/>
                        <a:pt x="181" y="134"/>
                        <a:pt x="179" y="133"/>
                      </a:cubicBezTo>
                      <a:cubicBezTo>
                        <a:pt x="343" y="274"/>
                        <a:pt x="343" y="274"/>
                        <a:pt x="343" y="274"/>
                      </a:cubicBezTo>
                      <a:cubicBezTo>
                        <a:pt x="346" y="276"/>
                        <a:pt x="349" y="276"/>
                        <a:pt x="352" y="274"/>
                      </a:cubicBezTo>
                      <a:cubicBezTo>
                        <a:pt x="522" y="109"/>
                        <a:pt x="522" y="109"/>
                        <a:pt x="522" y="109"/>
                      </a:cubicBezTo>
                      <a:cubicBezTo>
                        <a:pt x="521" y="110"/>
                        <a:pt x="519" y="111"/>
                        <a:pt x="517" y="110"/>
                      </a:cubicBezTo>
                      <a:cubicBezTo>
                        <a:pt x="687" y="131"/>
                        <a:pt x="687" y="131"/>
                        <a:pt x="687" y="131"/>
                      </a:cubicBezTo>
                      <a:cubicBezTo>
                        <a:pt x="689" y="131"/>
                        <a:pt x="690" y="130"/>
                        <a:pt x="692" y="130"/>
                      </a:cubicBezTo>
                      <a:cubicBezTo>
                        <a:pt x="862" y="12"/>
                        <a:pt x="862" y="12"/>
                        <a:pt x="862" y="12"/>
                      </a:cubicBezTo>
                      <a:cubicBezTo>
                        <a:pt x="860" y="13"/>
                        <a:pt x="857" y="13"/>
                        <a:pt x="855" y="12"/>
                      </a:cubicBezTo>
                      <a:cubicBezTo>
                        <a:pt x="1026" y="110"/>
                        <a:pt x="1026" y="110"/>
                        <a:pt x="1026" y="110"/>
                      </a:cubicBezTo>
                      <a:cubicBezTo>
                        <a:pt x="1026" y="110"/>
                        <a:pt x="1027" y="110"/>
                        <a:pt x="1028" y="110"/>
                      </a:cubicBezTo>
                      <a:cubicBezTo>
                        <a:pt x="1198" y="127"/>
                        <a:pt x="1198" y="127"/>
                        <a:pt x="1198" y="127"/>
                      </a:cubicBezTo>
                      <a:cubicBezTo>
                        <a:pt x="1199" y="127"/>
                        <a:pt x="1199" y="127"/>
                        <a:pt x="1200" y="127"/>
                      </a:cubicBezTo>
                      <a:cubicBezTo>
                        <a:pt x="1371" y="73"/>
                        <a:pt x="1371" y="73"/>
                        <a:pt x="1371" y="73"/>
                      </a:cubicBezTo>
                      <a:cubicBezTo>
                        <a:pt x="1371" y="73"/>
                        <a:pt x="1371" y="73"/>
                        <a:pt x="1371" y="73"/>
                      </a:cubicBezTo>
                      <a:cubicBezTo>
                        <a:pt x="1375" y="72"/>
                        <a:pt x="1376" y="69"/>
                        <a:pt x="1375" y="66"/>
                      </a:cubicBezTo>
                      <a:cubicBezTo>
                        <a:pt x="1374" y="62"/>
                        <a:pt x="1371" y="61"/>
                        <a:pt x="1368" y="62"/>
                      </a:cubicBezTo>
                      <a:cubicBezTo>
                        <a:pt x="1368" y="62"/>
                        <a:pt x="1368" y="62"/>
                        <a:pt x="1368" y="62"/>
                      </a:cubicBezTo>
                      <a:cubicBezTo>
                        <a:pt x="1197" y="115"/>
                        <a:pt x="1197" y="115"/>
                        <a:pt x="1197" y="115"/>
                      </a:cubicBezTo>
                      <a:cubicBezTo>
                        <a:pt x="1197" y="115"/>
                        <a:pt x="1198" y="115"/>
                        <a:pt x="1199" y="115"/>
                      </a:cubicBezTo>
                      <a:cubicBezTo>
                        <a:pt x="1029" y="98"/>
                        <a:pt x="1029" y="98"/>
                        <a:pt x="1029" y="98"/>
                      </a:cubicBezTo>
                      <a:cubicBezTo>
                        <a:pt x="1030" y="98"/>
                        <a:pt x="1031" y="99"/>
                        <a:pt x="1032" y="99"/>
                      </a:cubicBezTo>
                      <a:cubicBezTo>
                        <a:pt x="861" y="2"/>
                        <a:pt x="861" y="2"/>
                        <a:pt x="861" y="2"/>
                      </a:cubicBezTo>
                      <a:cubicBezTo>
                        <a:pt x="859" y="0"/>
                        <a:pt x="857" y="0"/>
                        <a:pt x="855" y="2"/>
                      </a:cubicBezTo>
                      <a:cubicBezTo>
                        <a:pt x="685" y="120"/>
                        <a:pt x="685" y="120"/>
                        <a:pt x="685" y="120"/>
                      </a:cubicBezTo>
                      <a:cubicBezTo>
                        <a:pt x="686" y="119"/>
                        <a:pt x="687" y="118"/>
                        <a:pt x="689" y="118"/>
                      </a:cubicBezTo>
                      <a:cubicBezTo>
                        <a:pt x="518" y="98"/>
                        <a:pt x="518" y="98"/>
                        <a:pt x="518" y="98"/>
                      </a:cubicBezTo>
                      <a:cubicBezTo>
                        <a:pt x="517" y="98"/>
                        <a:pt x="515" y="99"/>
                        <a:pt x="513" y="100"/>
                      </a:cubicBezTo>
                      <a:cubicBezTo>
                        <a:pt x="343" y="265"/>
                        <a:pt x="343" y="265"/>
                        <a:pt x="343" y="265"/>
                      </a:cubicBezTo>
                      <a:cubicBezTo>
                        <a:pt x="345" y="263"/>
                        <a:pt x="349" y="262"/>
                        <a:pt x="351" y="265"/>
                      </a:cubicBezTo>
                      <a:cubicBezTo>
                        <a:pt x="187" y="123"/>
                        <a:pt x="187" y="123"/>
                        <a:pt x="187" y="123"/>
                      </a:cubicBezTo>
                      <a:cubicBezTo>
                        <a:pt x="186" y="122"/>
                        <a:pt x="184" y="121"/>
                        <a:pt x="182" y="122"/>
                      </a:cubicBezTo>
                      <a:cubicBezTo>
                        <a:pt x="5" y="169"/>
                        <a:pt x="5" y="169"/>
                        <a:pt x="5" y="169"/>
                      </a:cubicBezTo>
                      <a:cubicBezTo>
                        <a:pt x="5" y="169"/>
                        <a:pt x="5" y="169"/>
                        <a:pt x="5" y="169"/>
                      </a:cubicBezTo>
                      <a:cubicBezTo>
                        <a:pt x="2" y="170"/>
                        <a:pt x="0" y="173"/>
                        <a:pt x="1" y="177"/>
                      </a:cubicBezTo>
                      <a:cubicBezTo>
                        <a:pt x="2" y="180"/>
                        <a:pt x="5" y="182"/>
                        <a:pt x="8" y="181"/>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5" name="Oval 252"/>
                <p:cNvSpPr>
                  <a:spLocks noChangeArrowheads="1"/>
                </p:cNvSpPr>
                <p:nvPr/>
              </p:nvSpPr>
              <p:spPr bwMode="auto">
                <a:xfrm>
                  <a:off x="3648075" y="2725738"/>
                  <a:ext cx="228600" cy="2270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6" name="Freeform 253"/>
                <p:cNvSpPr>
                  <a:spLocks noEditPoints="1"/>
                </p:cNvSpPr>
                <p:nvPr/>
              </p:nvSpPr>
              <p:spPr bwMode="auto">
                <a:xfrm>
                  <a:off x="3624263" y="2703513"/>
                  <a:ext cx="274638" cy="271462"/>
                </a:xfrm>
                <a:custGeom>
                  <a:avLst/>
                  <a:gdLst>
                    <a:gd name="T0" fmla="*/ 60 w 73"/>
                    <a:gd name="T1" fmla="*/ 36 h 72"/>
                    <a:gd name="T2" fmla="*/ 36 w 73"/>
                    <a:gd name="T3" fmla="*/ 60 h 72"/>
                    <a:gd name="T4" fmla="*/ 12 w 73"/>
                    <a:gd name="T5" fmla="*/ 36 h 72"/>
                    <a:gd name="T6" fmla="*/ 36 w 73"/>
                    <a:gd name="T7" fmla="*/ 12 h 72"/>
                    <a:gd name="T8" fmla="*/ 60 w 73"/>
                    <a:gd name="T9" fmla="*/ 36 h 72"/>
                    <a:gd name="T10" fmla="*/ 36 w 73"/>
                    <a:gd name="T11" fmla="*/ 0 h 72"/>
                    <a:gd name="T12" fmla="*/ 0 w 73"/>
                    <a:gd name="T13" fmla="*/ 36 h 72"/>
                    <a:gd name="T14" fmla="*/ 36 w 73"/>
                    <a:gd name="T15" fmla="*/ 72 h 72"/>
                    <a:gd name="T16" fmla="*/ 73 w 73"/>
                    <a:gd name="T17" fmla="*/ 36 h 72"/>
                    <a:gd name="T18" fmla="*/ 36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0" y="36"/>
                      </a:moveTo>
                      <a:cubicBezTo>
                        <a:pt x="60" y="49"/>
                        <a:pt x="50" y="60"/>
                        <a:pt x="36" y="60"/>
                      </a:cubicBezTo>
                      <a:cubicBezTo>
                        <a:pt x="23" y="60"/>
                        <a:pt x="12" y="49"/>
                        <a:pt x="12" y="36"/>
                      </a:cubicBezTo>
                      <a:cubicBezTo>
                        <a:pt x="12" y="23"/>
                        <a:pt x="23" y="12"/>
                        <a:pt x="36" y="12"/>
                      </a:cubicBezTo>
                      <a:cubicBezTo>
                        <a:pt x="50" y="12"/>
                        <a:pt x="60" y="23"/>
                        <a:pt x="60" y="36"/>
                      </a:cubicBezTo>
                      <a:close/>
                      <a:moveTo>
                        <a:pt x="36" y="0"/>
                      </a:moveTo>
                      <a:cubicBezTo>
                        <a:pt x="16" y="0"/>
                        <a:pt x="0" y="16"/>
                        <a:pt x="0" y="36"/>
                      </a:cubicBezTo>
                      <a:cubicBezTo>
                        <a:pt x="0" y="56"/>
                        <a:pt x="16" y="72"/>
                        <a:pt x="36" y="72"/>
                      </a:cubicBezTo>
                      <a:cubicBezTo>
                        <a:pt x="56" y="72"/>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7" name="Oval 254"/>
                <p:cNvSpPr>
                  <a:spLocks noChangeArrowheads="1"/>
                </p:cNvSpPr>
                <p:nvPr/>
              </p:nvSpPr>
              <p:spPr bwMode="auto">
                <a:xfrm>
                  <a:off x="3700463" y="2778125"/>
                  <a:ext cx="119063" cy="12223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 name="Oval 255"/>
                <p:cNvSpPr>
                  <a:spLocks noChangeArrowheads="1"/>
                </p:cNvSpPr>
                <p:nvPr/>
              </p:nvSpPr>
              <p:spPr bwMode="auto">
                <a:xfrm>
                  <a:off x="8104188" y="2495550"/>
                  <a:ext cx="230188" cy="23018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 name="Freeform 256"/>
                <p:cNvSpPr>
                  <a:spLocks noEditPoints="1"/>
                </p:cNvSpPr>
                <p:nvPr/>
              </p:nvSpPr>
              <p:spPr bwMode="auto">
                <a:xfrm>
                  <a:off x="8081963" y="2473325"/>
                  <a:ext cx="274638" cy="274637"/>
                </a:xfrm>
                <a:custGeom>
                  <a:avLst/>
                  <a:gdLst>
                    <a:gd name="T0" fmla="*/ 61 w 73"/>
                    <a:gd name="T1" fmla="*/ 36 h 73"/>
                    <a:gd name="T2" fmla="*/ 36 w 73"/>
                    <a:gd name="T3" fmla="*/ 60 h 73"/>
                    <a:gd name="T4" fmla="*/ 12 w 73"/>
                    <a:gd name="T5" fmla="*/ 36 h 73"/>
                    <a:gd name="T6" fmla="*/ 36 w 73"/>
                    <a:gd name="T7" fmla="*/ 12 h 73"/>
                    <a:gd name="T8" fmla="*/ 61 w 73"/>
                    <a:gd name="T9" fmla="*/ 36 h 73"/>
                    <a:gd name="T10" fmla="*/ 36 w 73"/>
                    <a:gd name="T11" fmla="*/ 0 h 73"/>
                    <a:gd name="T12" fmla="*/ 0 w 73"/>
                    <a:gd name="T13" fmla="*/ 36 h 73"/>
                    <a:gd name="T14" fmla="*/ 36 w 73"/>
                    <a:gd name="T15" fmla="*/ 73 h 73"/>
                    <a:gd name="T16" fmla="*/ 73 w 73"/>
                    <a:gd name="T17" fmla="*/ 36 h 73"/>
                    <a:gd name="T18" fmla="*/ 36 w 73"/>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61" y="36"/>
                      </a:moveTo>
                      <a:cubicBezTo>
                        <a:pt x="61" y="50"/>
                        <a:pt x="50" y="60"/>
                        <a:pt x="36" y="60"/>
                      </a:cubicBezTo>
                      <a:cubicBezTo>
                        <a:pt x="23" y="60"/>
                        <a:pt x="12" y="50"/>
                        <a:pt x="12" y="36"/>
                      </a:cubicBezTo>
                      <a:cubicBezTo>
                        <a:pt x="12" y="23"/>
                        <a:pt x="23" y="12"/>
                        <a:pt x="36" y="12"/>
                      </a:cubicBezTo>
                      <a:cubicBezTo>
                        <a:pt x="50" y="12"/>
                        <a:pt x="61" y="23"/>
                        <a:pt x="61" y="36"/>
                      </a:cubicBezTo>
                      <a:close/>
                      <a:moveTo>
                        <a:pt x="36" y="0"/>
                      </a:moveTo>
                      <a:cubicBezTo>
                        <a:pt x="16" y="0"/>
                        <a:pt x="0" y="16"/>
                        <a:pt x="0" y="36"/>
                      </a:cubicBezTo>
                      <a:cubicBezTo>
                        <a:pt x="0" y="56"/>
                        <a:pt x="16" y="73"/>
                        <a:pt x="36" y="73"/>
                      </a:cubicBezTo>
                      <a:cubicBezTo>
                        <a:pt x="56" y="73"/>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 name="Oval 257"/>
                <p:cNvSpPr>
                  <a:spLocks noChangeArrowheads="1"/>
                </p:cNvSpPr>
                <p:nvPr/>
              </p:nvSpPr>
              <p:spPr bwMode="auto">
                <a:xfrm>
                  <a:off x="8158163" y="2547938"/>
                  <a:ext cx="123825" cy="1254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1" name="Oval 258"/>
                <p:cNvSpPr>
                  <a:spLocks noChangeArrowheads="1"/>
                </p:cNvSpPr>
                <p:nvPr/>
              </p:nvSpPr>
              <p:spPr bwMode="auto">
                <a:xfrm>
                  <a:off x="7462838" y="2700338"/>
                  <a:ext cx="228600" cy="225425"/>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 name="Freeform 259"/>
                <p:cNvSpPr>
                  <a:spLocks noEditPoints="1"/>
                </p:cNvSpPr>
                <p:nvPr/>
              </p:nvSpPr>
              <p:spPr bwMode="auto">
                <a:xfrm>
                  <a:off x="7439025" y="2676525"/>
                  <a:ext cx="274638" cy="273050"/>
                </a:xfrm>
                <a:custGeom>
                  <a:avLst/>
                  <a:gdLst>
                    <a:gd name="T0" fmla="*/ 60 w 73"/>
                    <a:gd name="T1" fmla="*/ 36 h 72"/>
                    <a:gd name="T2" fmla="*/ 36 w 73"/>
                    <a:gd name="T3" fmla="*/ 60 h 72"/>
                    <a:gd name="T4" fmla="*/ 12 w 73"/>
                    <a:gd name="T5" fmla="*/ 36 h 72"/>
                    <a:gd name="T6" fmla="*/ 36 w 73"/>
                    <a:gd name="T7" fmla="*/ 12 h 72"/>
                    <a:gd name="T8" fmla="*/ 60 w 73"/>
                    <a:gd name="T9" fmla="*/ 36 h 72"/>
                    <a:gd name="T10" fmla="*/ 36 w 73"/>
                    <a:gd name="T11" fmla="*/ 0 h 72"/>
                    <a:gd name="T12" fmla="*/ 0 w 73"/>
                    <a:gd name="T13" fmla="*/ 36 h 72"/>
                    <a:gd name="T14" fmla="*/ 36 w 73"/>
                    <a:gd name="T15" fmla="*/ 72 h 72"/>
                    <a:gd name="T16" fmla="*/ 73 w 73"/>
                    <a:gd name="T17" fmla="*/ 36 h 72"/>
                    <a:gd name="T18" fmla="*/ 36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0" y="36"/>
                      </a:moveTo>
                      <a:cubicBezTo>
                        <a:pt x="60" y="49"/>
                        <a:pt x="50" y="60"/>
                        <a:pt x="36" y="60"/>
                      </a:cubicBezTo>
                      <a:cubicBezTo>
                        <a:pt x="23" y="60"/>
                        <a:pt x="12" y="49"/>
                        <a:pt x="12" y="36"/>
                      </a:cubicBezTo>
                      <a:cubicBezTo>
                        <a:pt x="12" y="23"/>
                        <a:pt x="23" y="12"/>
                        <a:pt x="36" y="12"/>
                      </a:cubicBezTo>
                      <a:cubicBezTo>
                        <a:pt x="50" y="12"/>
                        <a:pt x="60" y="23"/>
                        <a:pt x="60" y="36"/>
                      </a:cubicBezTo>
                      <a:close/>
                      <a:moveTo>
                        <a:pt x="36" y="0"/>
                      </a:moveTo>
                      <a:cubicBezTo>
                        <a:pt x="16" y="0"/>
                        <a:pt x="0" y="16"/>
                        <a:pt x="0" y="36"/>
                      </a:cubicBezTo>
                      <a:cubicBezTo>
                        <a:pt x="0" y="56"/>
                        <a:pt x="16" y="72"/>
                        <a:pt x="36" y="72"/>
                      </a:cubicBezTo>
                      <a:cubicBezTo>
                        <a:pt x="56" y="72"/>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3" name="Oval 260"/>
                <p:cNvSpPr>
                  <a:spLocks noChangeArrowheads="1"/>
                </p:cNvSpPr>
                <p:nvPr/>
              </p:nvSpPr>
              <p:spPr bwMode="auto">
                <a:xfrm>
                  <a:off x="7515225" y="2752725"/>
                  <a:ext cx="123825" cy="120650"/>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4" name="Oval 261"/>
                <p:cNvSpPr>
                  <a:spLocks noChangeArrowheads="1"/>
                </p:cNvSpPr>
                <p:nvPr/>
              </p:nvSpPr>
              <p:spPr bwMode="auto">
                <a:xfrm>
                  <a:off x="6826250" y="2635250"/>
                  <a:ext cx="227013" cy="23018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5" name="Freeform 262"/>
                <p:cNvSpPr>
                  <a:spLocks noEditPoints="1"/>
                </p:cNvSpPr>
                <p:nvPr/>
              </p:nvSpPr>
              <p:spPr bwMode="auto">
                <a:xfrm>
                  <a:off x="6800850" y="2613025"/>
                  <a:ext cx="274638" cy="274637"/>
                </a:xfrm>
                <a:custGeom>
                  <a:avLst/>
                  <a:gdLst>
                    <a:gd name="T0" fmla="*/ 61 w 73"/>
                    <a:gd name="T1" fmla="*/ 36 h 73"/>
                    <a:gd name="T2" fmla="*/ 37 w 73"/>
                    <a:gd name="T3" fmla="*/ 60 h 73"/>
                    <a:gd name="T4" fmla="*/ 13 w 73"/>
                    <a:gd name="T5" fmla="*/ 36 h 73"/>
                    <a:gd name="T6" fmla="*/ 37 w 73"/>
                    <a:gd name="T7" fmla="*/ 12 h 73"/>
                    <a:gd name="T8" fmla="*/ 61 w 73"/>
                    <a:gd name="T9" fmla="*/ 36 h 73"/>
                    <a:gd name="T10" fmla="*/ 37 w 73"/>
                    <a:gd name="T11" fmla="*/ 0 h 73"/>
                    <a:gd name="T12" fmla="*/ 0 w 73"/>
                    <a:gd name="T13" fmla="*/ 36 h 73"/>
                    <a:gd name="T14" fmla="*/ 37 w 73"/>
                    <a:gd name="T15" fmla="*/ 73 h 73"/>
                    <a:gd name="T16" fmla="*/ 73 w 73"/>
                    <a:gd name="T17" fmla="*/ 36 h 73"/>
                    <a:gd name="T18" fmla="*/ 37 w 73"/>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61" y="36"/>
                      </a:moveTo>
                      <a:cubicBezTo>
                        <a:pt x="61" y="50"/>
                        <a:pt x="50" y="60"/>
                        <a:pt x="37" y="60"/>
                      </a:cubicBezTo>
                      <a:cubicBezTo>
                        <a:pt x="23" y="60"/>
                        <a:pt x="13" y="50"/>
                        <a:pt x="13" y="36"/>
                      </a:cubicBezTo>
                      <a:cubicBezTo>
                        <a:pt x="13" y="23"/>
                        <a:pt x="23" y="12"/>
                        <a:pt x="37" y="12"/>
                      </a:cubicBezTo>
                      <a:cubicBezTo>
                        <a:pt x="50" y="12"/>
                        <a:pt x="61" y="23"/>
                        <a:pt x="61" y="36"/>
                      </a:cubicBezTo>
                      <a:close/>
                      <a:moveTo>
                        <a:pt x="37" y="0"/>
                      </a:moveTo>
                      <a:cubicBezTo>
                        <a:pt x="17" y="0"/>
                        <a:pt x="0" y="16"/>
                        <a:pt x="0" y="36"/>
                      </a:cubicBezTo>
                      <a:cubicBezTo>
                        <a:pt x="0" y="56"/>
                        <a:pt x="17" y="73"/>
                        <a:pt x="37" y="73"/>
                      </a:cubicBezTo>
                      <a:cubicBezTo>
                        <a:pt x="57" y="73"/>
                        <a:pt x="73" y="56"/>
                        <a:pt x="73" y="36"/>
                      </a:cubicBezTo>
                      <a:cubicBezTo>
                        <a:pt x="73" y="16"/>
                        <a:pt x="57" y="0"/>
                        <a:pt x="37"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6" name="Oval 263"/>
                <p:cNvSpPr>
                  <a:spLocks noChangeArrowheads="1"/>
                </p:cNvSpPr>
                <p:nvPr/>
              </p:nvSpPr>
              <p:spPr bwMode="auto">
                <a:xfrm>
                  <a:off x="6880225" y="2687638"/>
                  <a:ext cx="119063" cy="1254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7" name="Oval 264"/>
                <p:cNvSpPr>
                  <a:spLocks noChangeArrowheads="1"/>
                </p:cNvSpPr>
                <p:nvPr/>
              </p:nvSpPr>
              <p:spPr bwMode="auto">
                <a:xfrm>
                  <a:off x="6184900" y="2268538"/>
                  <a:ext cx="228600" cy="2270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8" name="Freeform 265"/>
                <p:cNvSpPr>
                  <a:spLocks noEditPoints="1"/>
                </p:cNvSpPr>
                <p:nvPr/>
              </p:nvSpPr>
              <p:spPr bwMode="auto">
                <a:xfrm>
                  <a:off x="6161088" y="2246313"/>
                  <a:ext cx="274638" cy="271462"/>
                </a:xfrm>
                <a:custGeom>
                  <a:avLst/>
                  <a:gdLst>
                    <a:gd name="T0" fmla="*/ 60 w 73"/>
                    <a:gd name="T1" fmla="*/ 36 h 72"/>
                    <a:gd name="T2" fmla="*/ 36 w 73"/>
                    <a:gd name="T3" fmla="*/ 60 h 72"/>
                    <a:gd name="T4" fmla="*/ 12 w 73"/>
                    <a:gd name="T5" fmla="*/ 36 h 72"/>
                    <a:gd name="T6" fmla="*/ 36 w 73"/>
                    <a:gd name="T7" fmla="*/ 12 h 72"/>
                    <a:gd name="T8" fmla="*/ 60 w 73"/>
                    <a:gd name="T9" fmla="*/ 36 h 72"/>
                    <a:gd name="T10" fmla="*/ 36 w 73"/>
                    <a:gd name="T11" fmla="*/ 0 h 72"/>
                    <a:gd name="T12" fmla="*/ 0 w 73"/>
                    <a:gd name="T13" fmla="*/ 36 h 72"/>
                    <a:gd name="T14" fmla="*/ 36 w 73"/>
                    <a:gd name="T15" fmla="*/ 72 h 72"/>
                    <a:gd name="T16" fmla="*/ 73 w 73"/>
                    <a:gd name="T17" fmla="*/ 36 h 72"/>
                    <a:gd name="T18" fmla="*/ 36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0" y="36"/>
                      </a:moveTo>
                      <a:cubicBezTo>
                        <a:pt x="60" y="49"/>
                        <a:pt x="50" y="60"/>
                        <a:pt x="36" y="60"/>
                      </a:cubicBezTo>
                      <a:cubicBezTo>
                        <a:pt x="23" y="60"/>
                        <a:pt x="12" y="49"/>
                        <a:pt x="12" y="36"/>
                      </a:cubicBezTo>
                      <a:cubicBezTo>
                        <a:pt x="12" y="23"/>
                        <a:pt x="23" y="12"/>
                        <a:pt x="36" y="12"/>
                      </a:cubicBezTo>
                      <a:cubicBezTo>
                        <a:pt x="50" y="12"/>
                        <a:pt x="60" y="23"/>
                        <a:pt x="60" y="36"/>
                      </a:cubicBezTo>
                      <a:close/>
                      <a:moveTo>
                        <a:pt x="36" y="0"/>
                      </a:moveTo>
                      <a:cubicBezTo>
                        <a:pt x="16" y="0"/>
                        <a:pt x="0" y="16"/>
                        <a:pt x="0" y="36"/>
                      </a:cubicBezTo>
                      <a:cubicBezTo>
                        <a:pt x="0" y="56"/>
                        <a:pt x="16" y="72"/>
                        <a:pt x="36" y="72"/>
                      </a:cubicBezTo>
                      <a:cubicBezTo>
                        <a:pt x="56" y="72"/>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9" name="Oval 266"/>
                <p:cNvSpPr>
                  <a:spLocks noChangeArrowheads="1"/>
                </p:cNvSpPr>
                <p:nvPr/>
              </p:nvSpPr>
              <p:spPr bwMode="auto">
                <a:xfrm>
                  <a:off x="6237288" y="2322513"/>
                  <a:ext cx="123825" cy="120650"/>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0" name="Oval 267"/>
                <p:cNvSpPr>
                  <a:spLocks noChangeArrowheads="1"/>
                </p:cNvSpPr>
                <p:nvPr/>
              </p:nvSpPr>
              <p:spPr bwMode="auto">
                <a:xfrm>
                  <a:off x="5545138" y="2711450"/>
                  <a:ext cx="225425" cy="23018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1" name="Freeform 268"/>
                <p:cNvSpPr>
                  <a:spLocks noEditPoints="1"/>
                </p:cNvSpPr>
                <p:nvPr/>
              </p:nvSpPr>
              <p:spPr bwMode="auto">
                <a:xfrm>
                  <a:off x="5522913" y="2687638"/>
                  <a:ext cx="269875" cy="276225"/>
                </a:xfrm>
                <a:custGeom>
                  <a:avLst/>
                  <a:gdLst>
                    <a:gd name="T0" fmla="*/ 60 w 72"/>
                    <a:gd name="T1" fmla="*/ 37 h 73"/>
                    <a:gd name="T2" fmla="*/ 36 w 72"/>
                    <a:gd name="T3" fmla="*/ 61 h 73"/>
                    <a:gd name="T4" fmla="*/ 12 w 72"/>
                    <a:gd name="T5" fmla="*/ 37 h 73"/>
                    <a:gd name="T6" fmla="*/ 36 w 72"/>
                    <a:gd name="T7" fmla="*/ 12 h 73"/>
                    <a:gd name="T8" fmla="*/ 60 w 72"/>
                    <a:gd name="T9" fmla="*/ 37 h 73"/>
                    <a:gd name="T10" fmla="*/ 36 w 72"/>
                    <a:gd name="T11" fmla="*/ 0 h 73"/>
                    <a:gd name="T12" fmla="*/ 0 w 72"/>
                    <a:gd name="T13" fmla="*/ 37 h 73"/>
                    <a:gd name="T14" fmla="*/ 36 w 72"/>
                    <a:gd name="T15" fmla="*/ 73 h 73"/>
                    <a:gd name="T16" fmla="*/ 72 w 72"/>
                    <a:gd name="T17" fmla="*/ 37 h 73"/>
                    <a:gd name="T18" fmla="*/ 36 w 72"/>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3">
                      <a:moveTo>
                        <a:pt x="60" y="37"/>
                      </a:moveTo>
                      <a:cubicBezTo>
                        <a:pt x="60" y="50"/>
                        <a:pt x="49" y="61"/>
                        <a:pt x="36" y="61"/>
                      </a:cubicBezTo>
                      <a:cubicBezTo>
                        <a:pt x="23" y="61"/>
                        <a:pt x="12" y="50"/>
                        <a:pt x="12" y="37"/>
                      </a:cubicBezTo>
                      <a:cubicBezTo>
                        <a:pt x="12" y="23"/>
                        <a:pt x="23" y="12"/>
                        <a:pt x="36" y="12"/>
                      </a:cubicBezTo>
                      <a:cubicBezTo>
                        <a:pt x="49" y="12"/>
                        <a:pt x="60" y="23"/>
                        <a:pt x="60" y="37"/>
                      </a:cubicBezTo>
                      <a:close/>
                      <a:moveTo>
                        <a:pt x="36" y="0"/>
                      </a:moveTo>
                      <a:cubicBezTo>
                        <a:pt x="16" y="0"/>
                        <a:pt x="0" y="17"/>
                        <a:pt x="0" y="37"/>
                      </a:cubicBezTo>
                      <a:cubicBezTo>
                        <a:pt x="0" y="57"/>
                        <a:pt x="16" y="73"/>
                        <a:pt x="36" y="73"/>
                      </a:cubicBezTo>
                      <a:cubicBezTo>
                        <a:pt x="56" y="73"/>
                        <a:pt x="72" y="57"/>
                        <a:pt x="72" y="37"/>
                      </a:cubicBezTo>
                      <a:cubicBezTo>
                        <a:pt x="72" y="17"/>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2" name="Oval 269"/>
                <p:cNvSpPr>
                  <a:spLocks noChangeArrowheads="1"/>
                </p:cNvSpPr>
                <p:nvPr/>
              </p:nvSpPr>
              <p:spPr bwMode="auto">
                <a:xfrm>
                  <a:off x="5597525" y="2763838"/>
                  <a:ext cx="120650" cy="123825"/>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 name="Oval 270"/>
                <p:cNvSpPr>
                  <a:spLocks noChangeArrowheads="1"/>
                </p:cNvSpPr>
                <p:nvPr/>
              </p:nvSpPr>
              <p:spPr bwMode="auto">
                <a:xfrm>
                  <a:off x="4906963" y="2635250"/>
                  <a:ext cx="225425" cy="23018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4" name="Freeform 271"/>
                <p:cNvSpPr>
                  <a:spLocks noEditPoints="1"/>
                </p:cNvSpPr>
                <p:nvPr/>
              </p:nvSpPr>
              <p:spPr bwMode="auto">
                <a:xfrm>
                  <a:off x="4879975" y="2613025"/>
                  <a:ext cx="274638" cy="274637"/>
                </a:xfrm>
                <a:custGeom>
                  <a:avLst/>
                  <a:gdLst>
                    <a:gd name="T0" fmla="*/ 61 w 73"/>
                    <a:gd name="T1" fmla="*/ 36 h 73"/>
                    <a:gd name="T2" fmla="*/ 37 w 73"/>
                    <a:gd name="T3" fmla="*/ 60 h 73"/>
                    <a:gd name="T4" fmla="*/ 13 w 73"/>
                    <a:gd name="T5" fmla="*/ 36 h 73"/>
                    <a:gd name="T6" fmla="*/ 37 w 73"/>
                    <a:gd name="T7" fmla="*/ 12 h 73"/>
                    <a:gd name="T8" fmla="*/ 61 w 73"/>
                    <a:gd name="T9" fmla="*/ 36 h 73"/>
                    <a:gd name="T10" fmla="*/ 37 w 73"/>
                    <a:gd name="T11" fmla="*/ 0 h 73"/>
                    <a:gd name="T12" fmla="*/ 0 w 73"/>
                    <a:gd name="T13" fmla="*/ 36 h 73"/>
                    <a:gd name="T14" fmla="*/ 37 w 73"/>
                    <a:gd name="T15" fmla="*/ 73 h 73"/>
                    <a:gd name="T16" fmla="*/ 73 w 73"/>
                    <a:gd name="T17" fmla="*/ 36 h 73"/>
                    <a:gd name="T18" fmla="*/ 37 w 73"/>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61" y="36"/>
                      </a:moveTo>
                      <a:cubicBezTo>
                        <a:pt x="61" y="50"/>
                        <a:pt x="50" y="60"/>
                        <a:pt x="37" y="60"/>
                      </a:cubicBezTo>
                      <a:cubicBezTo>
                        <a:pt x="23" y="60"/>
                        <a:pt x="13" y="50"/>
                        <a:pt x="13" y="36"/>
                      </a:cubicBezTo>
                      <a:cubicBezTo>
                        <a:pt x="13" y="23"/>
                        <a:pt x="23" y="12"/>
                        <a:pt x="37" y="12"/>
                      </a:cubicBezTo>
                      <a:cubicBezTo>
                        <a:pt x="50" y="12"/>
                        <a:pt x="61" y="23"/>
                        <a:pt x="61" y="36"/>
                      </a:cubicBezTo>
                      <a:close/>
                      <a:moveTo>
                        <a:pt x="37" y="0"/>
                      </a:moveTo>
                      <a:cubicBezTo>
                        <a:pt x="17" y="0"/>
                        <a:pt x="0" y="16"/>
                        <a:pt x="0" y="36"/>
                      </a:cubicBezTo>
                      <a:cubicBezTo>
                        <a:pt x="0" y="56"/>
                        <a:pt x="17" y="73"/>
                        <a:pt x="37" y="73"/>
                      </a:cubicBezTo>
                      <a:cubicBezTo>
                        <a:pt x="57" y="73"/>
                        <a:pt x="73" y="56"/>
                        <a:pt x="73" y="36"/>
                      </a:cubicBezTo>
                      <a:cubicBezTo>
                        <a:pt x="73" y="16"/>
                        <a:pt x="57" y="0"/>
                        <a:pt x="37"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5" name="Oval 272"/>
                <p:cNvSpPr>
                  <a:spLocks noChangeArrowheads="1"/>
                </p:cNvSpPr>
                <p:nvPr/>
              </p:nvSpPr>
              <p:spPr bwMode="auto">
                <a:xfrm>
                  <a:off x="4959350" y="2687638"/>
                  <a:ext cx="120650" cy="1254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6" name="Oval 273"/>
                <p:cNvSpPr>
                  <a:spLocks noChangeArrowheads="1"/>
                </p:cNvSpPr>
                <p:nvPr/>
              </p:nvSpPr>
              <p:spPr bwMode="auto">
                <a:xfrm>
                  <a:off x="3648075" y="2725738"/>
                  <a:ext cx="228600" cy="2270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7" name="Freeform 274"/>
                <p:cNvSpPr>
                  <a:spLocks noEditPoints="1"/>
                </p:cNvSpPr>
                <p:nvPr/>
              </p:nvSpPr>
              <p:spPr bwMode="auto">
                <a:xfrm>
                  <a:off x="3624263" y="2703513"/>
                  <a:ext cx="274638" cy="271462"/>
                </a:xfrm>
                <a:custGeom>
                  <a:avLst/>
                  <a:gdLst>
                    <a:gd name="T0" fmla="*/ 60 w 73"/>
                    <a:gd name="T1" fmla="*/ 36 h 72"/>
                    <a:gd name="T2" fmla="*/ 36 w 73"/>
                    <a:gd name="T3" fmla="*/ 60 h 72"/>
                    <a:gd name="T4" fmla="*/ 12 w 73"/>
                    <a:gd name="T5" fmla="*/ 36 h 72"/>
                    <a:gd name="T6" fmla="*/ 36 w 73"/>
                    <a:gd name="T7" fmla="*/ 12 h 72"/>
                    <a:gd name="T8" fmla="*/ 60 w 73"/>
                    <a:gd name="T9" fmla="*/ 36 h 72"/>
                    <a:gd name="T10" fmla="*/ 36 w 73"/>
                    <a:gd name="T11" fmla="*/ 0 h 72"/>
                    <a:gd name="T12" fmla="*/ 0 w 73"/>
                    <a:gd name="T13" fmla="*/ 36 h 72"/>
                    <a:gd name="T14" fmla="*/ 36 w 73"/>
                    <a:gd name="T15" fmla="*/ 72 h 72"/>
                    <a:gd name="T16" fmla="*/ 73 w 73"/>
                    <a:gd name="T17" fmla="*/ 36 h 72"/>
                    <a:gd name="T18" fmla="*/ 36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0" y="36"/>
                      </a:moveTo>
                      <a:cubicBezTo>
                        <a:pt x="60" y="49"/>
                        <a:pt x="50" y="60"/>
                        <a:pt x="36" y="60"/>
                      </a:cubicBezTo>
                      <a:cubicBezTo>
                        <a:pt x="23" y="60"/>
                        <a:pt x="12" y="49"/>
                        <a:pt x="12" y="36"/>
                      </a:cubicBezTo>
                      <a:cubicBezTo>
                        <a:pt x="12" y="23"/>
                        <a:pt x="23" y="12"/>
                        <a:pt x="36" y="12"/>
                      </a:cubicBezTo>
                      <a:cubicBezTo>
                        <a:pt x="50" y="12"/>
                        <a:pt x="60" y="23"/>
                        <a:pt x="60" y="36"/>
                      </a:cubicBezTo>
                      <a:close/>
                      <a:moveTo>
                        <a:pt x="36" y="0"/>
                      </a:moveTo>
                      <a:cubicBezTo>
                        <a:pt x="16" y="0"/>
                        <a:pt x="0" y="16"/>
                        <a:pt x="0" y="36"/>
                      </a:cubicBezTo>
                      <a:cubicBezTo>
                        <a:pt x="0" y="56"/>
                        <a:pt x="16" y="72"/>
                        <a:pt x="36" y="72"/>
                      </a:cubicBezTo>
                      <a:cubicBezTo>
                        <a:pt x="56" y="72"/>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8" name="Oval 275"/>
                <p:cNvSpPr>
                  <a:spLocks noChangeArrowheads="1"/>
                </p:cNvSpPr>
                <p:nvPr/>
              </p:nvSpPr>
              <p:spPr bwMode="auto">
                <a:xfrm>
                  <a:off x="3700463" y="2778125"/>
                  <a:ext cx="119063" cy="12223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9" name="Oval 276"/>
                <p:cNvSpPr>
                  <a:spLocks noChangeArrowheads="1"/>
                </p:cNvSpPr>
                <p:nvPr/>
              </p:nvSpPr>
              <p:spPr bwMode="auto">
                <a:xfrm>
                  <a:off x="2981325" y="2903538"/>
                  <a:ext cx="230188" cy="2270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0" name="Freeform 277"/>
                <p:cNvSpPr>
                  <a:spLocks noEditPoints="1"/>
                </p:cNvSpPr>
                <p:nvPr/>
              </p:nvSpPr>
              <p:spPr bwMode="auto">
                <a:xfrm>
                  <a:off x="2959100" y="2881313"/>
                  <a:ext cx="274638" cy="271462"/>
                </a:xfrm>
                <a:custGeom>
                  <a:avLst/>
                  <a:gdLst>
                    <a:gd name="T0" fmla="*/ 61 w 73"/>
                    <a:gd name="T1" fmla="*/ 36 h 72"/>
                    <a:gd name="T2" fmla="*/ 37 w 73"/>
                    <a:gd name="T3" fmla="*/ 60 h 72"/>
                    <a:gd name="T4" fmla="*/ 13 w 73"/>
                    <a:gd name="T5" fmla="*/ 36 h 72"/>
                    <a:gd name="T6" fmla="*/ 37 w 73"/>
                    <a:gd name="T7" fmla="*/ 12 h 72"/>
                    <a:gd name="T8" fmla="*/ 61 w 73"/>
                    <a:gd name="T9" fmla="*/ 36 h 72"/>
                    <a:gd name="T10" fmla="*/ 37 w 73"/>
                    <a:gd name="T11" fmla="*/ 0 h 72"/>
                    <a:gd name="T12" fmla="*/ 0 w 73"/>
                    <a:gd name="T13" fmla="*/ 36 h 72"/>
                    <a:gd name="T14" fmla="*/ 37 w 73"/>
                    <a:gd name="T15" fmla="*/ 72 h 72"/>
                    <a:gd name="T16" fmla="*/ 73 w 73"/>
                    <a:gd name="T17" fmla="*/ 36 h 72"/>
                    <a:gd name="T18" fmla="*/ 37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1" y="36"/>
                      </a:moveTo>
                      <a:cubicBezTo>
                        <a:pt x="61" y="49"/>
                        <a:pt x="50" y="60"/>
                        <a:pt x="37" y="60"/>
                      </a:cubicBezTo>
                      <a:cubicBezTo>
                        <a:pt x="23" y="60"/>
                        <a:pt x="13" y="49"/>
                        <a:pt x="13" y="36"/>
                      </a:cubicBezTo>
                      <a:cubicBezTo>
                        <a:pt x="13" y="23"/>
                        <a:pt x="23" y="12"/>
                        <a:pt x="37" y="12"/>
                      </a:cubicBezTo>
                      <a:cubicBezTo>
                        <a:pt x="50" y="12"/>
                        <a:pt x="61" y="23"/>
                        <a:pt x="61" y="36"/>
                      </a:cubicBezTo>
                      <a:close/>
                      <a:moveTo>
                        <a:pt x="37" y="0"/>
                      </a:moveTo>
                      <a:cubicBezTo>
                        <a:pt x="17" y="0"/>
                        <a:pt x="0" y="16"/>
                        <a:pt x="0" y="36"/>
                      </a:cubicBezTo>
                      <a:cubicBezTo>
                        <a:pt x="0" y="56"/>
                        <a:pt x="17" y="72"/>
                        <a:pt x="37" y="72"/>
                      </a:cubicBezTo>
                      <a:cubicBezTo>
                        <a:pt x="57" y="72"/>
                        <a:pt x="73" y="56"/>
                        <a:pt x="73" y="36"/>
                      </a:cubicBezTo>
                      <a:cubicBezTo>
                        <a:pt x="73" y="16"/>
                        <a:pt x="57" y="0"/>
                        <a:pt x="37"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1" name="Oval 278"/>
                <p:cNvSpPr>
                  <a:spLocks noChangeArrowheads="1"/>
                </p:cNvSpPr>
                <p:nvPr/>
              </p:nvSpPr>
              <p:spPr bwMode="auto">
                <a:xfrm>
                  <a:off x="3035300" y="2955925"/>
                  <a:ext cx="123825" cy="120650"/>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2" name="Oval 279"/>
                <p:cNvSpPr>
                  <a:spLocks noChangeArrowheads="1"/>
                </p:cNvSpPr>
                <p:nvPr/>
              </p:nvSpPr>
              <p:spPr bwMode="auto">
                <a:xfrm>
                  <a:off x="4264025" y="3259138"/>
                  <a:ext cx="225425" cy="225425"/>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 name="Freeform 280"/>
                <p:cNvSpPr>
                  <a:spLocks noEditPoints="1"/>
                </p:cNvSpPr>
                <p:nvPr/>
              </p:nvSpPr>
              <p:spPr bwMode="auto">
                <a:xfrm>
                  <a:off x="4241800" y="3235325"/>
                  <a:ext cx="273050" cy="273050"/>
                </a:xfrm>
                <a:custGeom>
                  <a:avLst/>
                  <a:gdLst>
                    <a:gd name="T0" fmla="*/ 60 w 73"/>
                    <a:gd name="T1" fmla="*/ 36 h 72"/>
                    <a:gd name="T2" fmla="*/ 36 w 73"/>
                    <a:gd name="T3" fmla="*/ 60 h 72"/>
                    <a:gd name="T4" fmla="*/ 12 w 73"/>
                    <a:gd name="T5" fmla="*/ 36 h 72"/>
                    <a:gd name="T6" fmla="*/ 36 w 73"/>
                    <a:gd name="T7" fmla="*/ 12 h 72"/>
                    <a:gd name="T8" fmla="*/ 60 w 73"/>
                    <a:gd name="T9" fmla="*/ 36 h 72"/>
                    <a:gd name="T10" fmla="*/ 36 w 73"/>
                    <a:gd name="T11" fmla="*/ 0 h 72"/>
                    <a:gd name="T12" fmla="*/ 0 w 73"/>
                    <a:gd name="T13" fmla="*/ 36 h 72"/>
                    <a:gd name="T14" fmla="*/ 36 w 73"/>
                    <a:gd name="T15" fmla="*/ 72 h 72"/>
                    <a:gd name="T16" fmla="*/ 73 w 73"/>
                    <a:gd name="T17" fmla="*/ 36 h 72"/>
                    <a:gd name="T18" fmla="*/ 36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0" y="36"/>
                      </a:moveTo>
                      <a:cubicBezTo>
                        <a:pt x="60" y="49"/>
                        <a:pt x="50" y="60"/>
                        <a:pt x="36" y="60"/>
                      </a:cubicBezTo>
                      <a:cubicBezTo>
                        <a:pt x="23" y="60"/>
                        <a:pt x="12" y="49"/>
                        <a:pt x="12" y="36"/>
                      </a:cubicBezTo>
                      <a:cubicBezTo>
                        <a:pt x="12" y="23"/>
                        <a:pt x="23" y="12"/>
                        <a:pt x="36" y="12"/>
                      </a:cubicBezTo>
                      <a:cubicBezTo>
                        <a:pt x="50" y="12"/>
                        <a:pt x="60" y="23"/>
                        <a:pt x="60" y="36"/>
                      </a:cubicBezTo>
                      <a:close/>
                      <a:moveTo>
                        <a:pt x="36" y="0"/>
                      </a:moveTo>
                      <a:cubicBezTo>
                        <a:pt x="16" y="0"/>
                        <a:pt x="0" y="16"/>
                        <a:pt x="0" y="36"/>
                      </a:cubicBezTo>
                      <a:cubicBezTo>
                        <a:pt x="0" y="56"/>
                        <a:pt x="16" y="72"/>
                        <a:pt x="36" y="72"/>
                      </a:cubicBezTo>
                      <a:cubicBezTo>
                        <a:pt x="56" y="72"/>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4" name="Oval 281"/>
                <p:cNvSpPr>
                  <a:spLocks noChangeArrowheads="1"/>
                </p:cNvSpPr>
                <p:nvPr/>
              </p:nvSpPr>
              <p:spPr bwMode="auto">
                <a:xfrm>
                  <a:off x="4316413" y="3311525"/>
                  <a:ext cx="120650" cy="120650"/>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5" name="Rectangle 282"/>
                <p:cNvSpPr>
                  <a:spLocks noChangeArrowheads="1"/>
                </p:cNvSpPr>
                <p:nvPr/>
              </p:nvSpPr>
              <p:spPr bwMode="auto">
                <a:xfrm>
                  <a:off x="3090863" y="3016250"/>
                  <a:ext cx="11113" cy="442912"/>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6" name="Rectangle 283"/>
                <p:cNvSpPr>
                  <a:spLocks noChangeArrowheads="1"/>
                </p:cNvSpPr>
                <p:nvPr/>
              </p:nvSpPr>
              <p:spPr bwMode="auto">
                <a:xfrm>
                  <a:off x="3071813" y="3243263"/>
                  <a:ext cx="49213" cy="41592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7" name="Rectangle 284"/>
                <p:cNvSpPr>
                  <a:spLocks noChangeArrowheads="1"/>
                </p:cNvSpPr>
                <p:nvPr/>
              </p:nvSpPr>
              <p:spPr bwMode="auto">
                <a:xfrm>
                  <a:off x="6932613" y="2744788"/>
                  <a:ext cx="11113" cy="44132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8" name="Rectangle 285"/>
                <p:cNvSpPr>
                  <a:spLocks noChangeArrowheads="1"/>
                </p:cNvSpPr>
                <p:nvPr/>
              </p:nvSpPr>
              <p:spPr bwMode="auto">
                <a:xfrm>
                  <a:off x="6913563" y="2974975"/>
                  <a:ext cx="49213" cy="260350"/>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9" name="Rectangle 286"/>
                <p:cNvSpPr>
                  <a:spLocks noChangeArrowheads="1"/>
                </p:cNvSpPr>
                <p:nvPr/>
              </p:nvSpPr>
              <p:spPr bwMode="auto">
                <a:xfrm>
                  <a:off x="3760788" y="2355850"/>
                  <a:ext cx="11113" cy="487362"/>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0" name="Rectangle 287"/>
                <p:cNvSpPr>
                  <a:spLocks noChangeArrowheads="1"/>
                </p:cNvSpPr>
                <p:nvPr/>
              </p:nvSpPr>
              <p:spPr bwMode="auto">
                <a:xfrm>
                  <a:off x="3741738" y="2339975"/>
                  <a:ext cx="47625" cy="21907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1" name="Rectangle 288"/>
                <p:cNvSpPr>
                  <a:spLocks noChangeArrowheads="1"/>
                </p:cNvSpPr>
                <p:nvPr/>
              </p:nvSpPr>
              <p:spPr bwMode="auto">
                <a:xfrm>
                  <a:off x="8205788" y="2227263"/>
                  <a:ext cx="11113" cy="381000"/>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2" name="Rectangle 289"/>
                <p:cNvSpPr>
                  <a:spLocks noChangeArrowheads="1"/>
                </p:cNvSpPr>
                <p:nvPr/>
              </p:nvSpPr>
              <p:spPr bwMode="auto">
                <a:xfrm>
                  <a:off x="8188325" y="2212975"/>
                  <a:ext cx="47625" cy="21907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3" name="Rectangle 290"/>
                <p:cNvSpPr>
                  <a:spLocks noChangeArrowheads="1"/>
                </p:cNvSpPr>
                <p:nvPr/>
              </p:nvSpPr>
              <p:spPr bwMode="auto">
                <a:xfrm>
                  <a:off x="5894388" y="2371725"/>
                  <a:ext cx="417513" cy="14287"/>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4" name="Rectangle 291"/>
                <p:cNvSpPr>
                  <a:spLocks noChangeArrowheads="1"/>
                </p:cNvSpPr>
                <p:nvPr/>
              </p:nvSpPr>
              <p:spPr bwMode="auto">
                <a:xfrm>
                  <a:off x="5846763" y="2276475"/>
                  <a:ext cx="47625" cy="21907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5" name="Freeform 292"/>
                <p:cNvSpPr>
                  <a:spLocks/>
                </p:cNvSpPr>
                <p:nvPr/>
              </p:nvSpPr>
              <p:spPr bwMode="auto">
                <a:xfrm>
                  <a:off x="4038600" y="2627313"/>
                  <a:ext cx="346075" cy="747712"/>
                </a:xfrm>
                <a:custGeom>
                  <a:avLst/>
                  <a:gdLst>
                    <a:gd name="T0" fmla="*/ 0 w 218"/>
                    <a:gd name="T1" fmla="*/ 0 h 471"/>
                    <a:gd name="T2" fmla="*/ 0 w 218"/>
                    <a:gd name="T3" fmla="*/ 172 h 471"/>
                    <a:gd name="T4" fmla="*/ 0 w 218"/>
                    <a:gd name="T5" fmla="*/ 174 h 471"/>
                    <a:gd name="T6" fmla="*/ 2 w 218"/>
                    <a:gd name="T7" fmla="*/ 174 h 471"/>
                    <a:gd name="T8" fmla="*/ 210 w 218"/>
                    <a:gd name="T9" fmla="*/ 471 h 471"/>
                    <a:gd name="T10" fmla="*/ 218 w 218"/>
                    <a:gd name="T11" fmla="*/ 467 h 471"/>
                    <a:gd name="T12" fmla="*/ 7 w 218"/>
                    <a:gd name="T13" fmla="*/ 169 h 471"/>
                    <a:gd name="T14" fmla="*/ 9 w 218"/>
                    <a:gd name="T15" fmla="*/ 172 h 471"/>
                    <a:gd name="T16" fmla="*/ 9 w 218"/>
                    <a:gd name="T17" fmla="*/ 0 h 471"/>
                    <a:gd name="T18" fmla="*/ 0 w 218"/>
                    <a:gd name="T19" fmla="*/ 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471">
                      <a:moveTo>
                        <a:pt x="0" y="0"/>
                      </a:moveTo>
                      <a:lnTo>
                        <a:pt x="0" y="172"/>
                      </a:lnTo>
                      <a:lnTo>
                        <a:pt x="0" y="174"/>
                      </a:lnTo>
                      <a:lnTo>
                        <a:pt x="2" y="174"/>
                      </a:lnTo>
                      <a:lnTo>
                        <a:pt x="210" y="471"/>
                      </a:lnTo>
                      <a:lnTo>
                        <a:pt x="218" y="467"/>
                      </a:lnTo>
                      <a:lnTo>
                        <a:pt x="7" y="169"/>
                      </a:lnTo>
                      <a:lnTo>
                        <a:pt x="9" y="172"/>
                      </a:lnTo>
                      <a:lnTo>
                        <a:pt x="9" y="0"/>
                      </a:lnTo>
                      <a:lnTo>
                        <a:pt x="0" y="0"/>
                      </a:ln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6" name="Rectangle 293"/>
                <p:cNvSpPr>
                  <a:spLocks noChangeArrowheads="1"/>
                </p:cNvSpPr>
                <p:nvPr/>
              </p:nvSpPr>
              <p:spPr bwMode="auto">
                <a:xfrm>
                  <a:off x="4019550" y="2608263"/>
                  <a:ext cx="52388" cy="21272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7" name="Rectangle 294"/>
                <p:cNvSpPr>
                  <a:spLocks noChangeArrowheads="1"/>
                </p:cNvSpPr>
                <p:nvPr/>
              </p:nvSpPr>
              <p:spPr bwMode="auto">
                <a:xfrm>
                  <a:off x="5011738" y="2722563"/>
                  <a:ext cx="11113" cy="73977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 name="Rectangle 295"/>
                <p:cNvSpPr>
                  <a:spLocks noChangeArrowheads="1"/>
                </p:cNvSpPr>
                <p:nvPr/>
              </p:nvSpPr>
              <p:spPr bwMode="auto">
                <a:xfrm>
                  <a:off x="4992688" y="3251200"/>
                  <a:ext cx="49213" cy="41592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9" name="Rectangle 296"/>
                <p:cNvSpPr>
                  <a:spLocks noChangeArrowheads="1"/>
                </p:cNvSpPr>
                <p:nvPr/>
              </p:nvSpPr>
              <p:spPr bwMode="auto">
                <a:xfrm>
                  <a:off x="7570788" y="2813050"/>
                  <a:ext cx="11113" cy="430212"/>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0" name="Rectangle 297"/>
                <p:cNvSpPr>
                  <a:spLocks noChangeArrowheads="1"/>
                </p:cNvSpPr>
                <p:nvPr/>
              </p:nvSpPr>
              <p:spPr bwMode="auto">
                <a:xfrm>
                  <a:off x="7551738" y="3028950"/>
                  <a:ext cx="49213" cy="512762"/>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90" name="Group 89"/>
              <p:cNvGrpSpPr/>
              <p:nvPr/>
            </p:nvGrpSpPr>
            <p:grpSpPr>
              <a:xfrm>
                <a:off x="902453" y="1770767"/>
                <a:ext cx="7380793" cy="258145"/>
                <a:chOff x="1175165" y="1580548"/>
                <a:chExt cx="9838494" cy="344104"/>
              </a:xfrm>
              <a:grpFill/>
            </p:grpSpPr>
            <p:sp>
              <p:nvSpPr>
                <p:cNvPr id="94" name="Rounded Rectangle 93"/>
                <p:cNvSpPr/>
                <p:nvPr/>
              </p:nvSpPr>
              <p:spPr>
                <a:xfrm>
                  <a:off x="1175165" y="1674395"/>
                  <a:ext cx="9838494" cy="156411"/>
                </a:xfrm>
                <a:prstGeom prst="roundRect">
                  <a:avLst>
                    <a:gd name="adj" fmla="val 50000"/>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95" name="Group 94"/>
                <p:cNvGrpSpPr/>
                <p:nvPr/>
              </p:nvGrpSpPr>
              <p:grpSpPr>
                <a:xfrm>
                  <a:off x="1774527" y="1580548"/>
                  <a:ext cx="8639771" cy="344104"/>
                  <a:chOff x="1562764" y="1447800"/>
                  <a:chExt cx="8639771" cy="609600"/>
                </a:xfrm>
                <a:grpFill/>
              </p:grpSpPr>
              <p:sp>
                <p:nvSpPr>
                  <p:cNvPr id="96" name="Rectangle 95"/>
                  <p:cNvSpPr/>
                  <p:nvPr/>
                </p:nvSpPr>
                <p:spPr>
                  <a:xfrm>
                    <a:off x="1562764"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7" name="Rectangle 96"/>
                  <p:cNvSpPr/>
                  <p:nvPr/>
                </p:nvSpPr>
                <p:spPr>
                  <a:xfrm>
                    <a:off x="2790486"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Rectangle 97"/>
                  <p:cNvSpPr/>
                  <p:nvPr/>
                </p:nvSpPr>
                <p:spPr>
                  <a:xfrm>
                    <a:off x="4018208"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9" name="Rectangle 98"/>
                  <p:cNvSpPr/>
                  <p:nvPr/>
                </p:nvSpPr>
                <p:spPr>
                  <a:xfrm>
                    <a:off x="5245930"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0" name="Rectangle 99"/>
                  <p:cNvSpPr/>
                  <p:nvPr/>
                </p:nvSpPr>
                <p:spPr>
                  <a:xfrm>
                    <a:off x="6473652"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1" name="Rectangle 100"/>
                  <p:cNvSpPr/>
                  <p:nvPr/>
                </p:nvSpPr>
                <p:spPr>
                  <a:xfrm>
                    <a:off x="7701374"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2" name="Rectangle 101"/>
                  <p:cNvSpPr/>
                  <p:nvPr/>
                </p:nvSpPr>
                <p:spPr>
                  <a:xfrm>
                    <a:off x="8929096"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3" name="Rectangle 102"/>
                  <p:cNvSpPr/>
                  <p:nvPr/>
                </p:nvSpPr>
                <p:spPr>
                  <a:xfrm>
                    <a:off x="10156816"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sp>
            <p:nvSpPr>
              <p:cNvPr id="91" name="Oval 90"/>
              <p:cNvSpPr/>
              <p:nvPr/>
            </p:nvSpPr>
            <p:spPr>
              <a:xfrm>
                <a:off x="6745886" y="1751518"/>
                <a:ext cx="307034" cy="307034"/>
              </a:xfrm>
              <a:prstGeom prst="ellipse">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92" name="Chart 91"/>
              <p:cNvGraphicFramePr/>
              <p:nvPr/>
            </p:nvGraphicFramePr>
            <p:xfrm>
              <a:off x="6284674" y="2213364"/>
              <a:ext cx="2226736" cy="148449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3" name="Chart 92"/>
              <p:cNvGraphicFramePr/>
              <p:nvPr/>
            </p:nvGraphicFramePr>
            <p:xfrm>
              <a:off x="3500403" y="2363816"/>
              <a:ext cx="1739972" cy="1159982"/>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14" name="Group 13"/>
            <p:cNvGrpSpPr/>
            <p:nvPr userDrawn="1"/>
          </p:nvGrpSpPr>
          <p:grpSpPr>
            <a:xfrm>
              <a:off x="5827896" y="3741963"/>
              <a:ext cx="6186284" cy="2870704"/>
              <a:chOff x="1096930" y="1770766"/>
              <a:chExt cx="7175470" cy="3670428"/>
            </a:xfrm>
            <a:solidFill>
              <a:schemeClr val="bg1">
                <a:lumMod val="95000"/>
              </a:schemeClr>
            </a:solidFill>
          </p:grpSpPr>
          <p:grpSp>
            <p:nvGrpSpPr>
              <p:cNvPr id="28" name="Group 27"/>
              <p:cNvGrpSpPr/>
              <p:nvPr/>
            </p:nvGrpSpPr>
            <p:grpSpPr>
              <a:xfrm>
                <a:off x="1096930" y="3636845"/>
                <a:ext cx="6697364" cy="1804349"/>
                <a:chOff x="2959100" y="2212975"/>
                <a:chExt cx="5397501" cy="1454150"/>
              </a:xfrm>
              <a:grpFill/>
            </p:grpSpPr>
            <p:sp>
              <p:nvSpPr>
                <p:cNvPr id="40" name="Freeform 251"/>
                <p:cNvSpPr>
                  <a:spLocks/>
                </p:cNvSpPr>
                <p:nvPr/>
              </p:nvSpPr>
              <p:spPr bwMode="auto">
                <a:xfrm>
                  <a:off x="3071813" y="2355850"/>
                  <a:ext cx="5172075" cy="1042987"/>
                </a:xfrm>
                <a:custGeom>
                  <a:avLst/>
                  <a:gdLst>
                    <a:gd name="T0" fmla="*/ 8 w 1376"/>
                    <a:gd name="T1" fmla="*/ 181 h 276"/>
                    <a:gd name="T2" fmla="*/ 185 w 1376"/>
                    <a:gd name="T3" fmla="*/ 134 h 276"/>
                    <a:gd name="T4" fmla="*/ 179 w 1376"/>
                    <a:gd name="T5" fmla="*/ 133 h 276"/>
                    <a:gd name="T6" fmla="*/ 343 w 1376"/>
                    <a:gd name="T7" fmla="*/ 274 h 276"/>
                    <a:gd name="T8" fmla="*/ 352 w 1376"/>
                    <a:gd name="T9" fmla="*/ 274 h 276"/>
                    <a:gd name="T10" fmla="*/ 522 w 1376"/>
                    <a:gd name="T11" fmla="*/ 109 h 276"/>
                    <a:gd name="T12" fmla="*/ 517 w 1376"/>
                    <a:gd name="T13" fmla="*/ 110 h 276"/>
                    <a:gd name="T14" fmla="*/ 687 w 1376"/>
                    <a:gd name="T15" fmla="*/ 131 h 276"/>
                    <a:gd name="T16" fmla="*/ 692 w 1376"/>
                    <a:gd name="T17" fmla="*/ 130 h 276"/>
                    <a:gd name="T18" fmla="*/ 862 w 1376"/>
                    <a:gd name="T19" fmla="*/ 12 h 276"/>
                    <a:gd name="T20" fmla="*/ 855 w 1376"/>
                    <a:gd name="T21" fmla="*/ 12 h 276"/>
                    <a:gd name="T22" fmla="*/ 1026 w 1376"/>
                    <a:gd name="T23" fmla="*/ 110 h 276"/>
                    <a:gd name="T24" fmla="*/ 1028 w 1376"/>
                    <a:gd name="T25" fmla="*/ 110 h 276"/>
                    <a:gd name="T26" fmla="*/ 1198 w 1376"/>
                    <a:gd name="T27" fmla="*/ 127 h 276"/>
                    <a:gd name="T28" fmla="*/ 1200 w 1376"/>
                    <a:gd name="T29" fmla="*/ 127 h 276"/>
                    <a:gd name="T30" fmla="*/ 1371 w 1376"/>
                    <a:gd name="T31" fmla="*/ 73 h 276"/>
                    <a:gd name="T32" fmla="*/ 1371 w 1376"/>
                    <a:gd name="T33" fmla="*/ 73 h 276"/>
                    <a:gd name="T34" fmla="*/ 1375 w 1376"/>
                    <a:gd name="T35" fmla="*/ 66 h 276"/>
                    <a:gd name="T36" fmla="*/ 1368 w 1376"/>
                    <a:gd name="T37" fmla="*/ 62 h 276"/>
                    <a:gd name="T38" fmla="*/ 1368 w 1376"/>
                    <a:gd name="T39" fmla="*/ 62 h 276"/>
                    <a:gd name="T40" fmla="*/ 1197 w 1376"/>
                    <a:gd name="T41" fmla="*/ 115 h 276"/>
                    <a:gd name="T42" fmla="*/ 1199 w 1376"/>
                    <a:gd name="T43" fmla="*/ 115 h 276"/>
                    <a:gd name="T44" fmla="*/ 1029 w 1376"/>
                    <a:gd name="T45" fmla="*/ 98 h 276"/>
                    <a:gd name="T46" fmla="*/ 1032 w 1376"/>
                    <a:gd name="T47" fmla="*/ 99 h 276"/>
                    <a:gd name="T48" fmla="*/ 861 w 1376"/>
                    <a:gd name="T49" fmla="*/ 2 h 276"/>
                    <a:gd name="T50" fmla="*/ 855 w 1376"/>
                    <a:gd name="T51" fmla="*/ 2 h 276"/>
                    <a:gd name="T52" fmla="*/ 685 w 1376"/>
                    <a:gd name="T53" fmla="*/ 120 h 276"/>
                    <a:gd name="T54" fmla="*/ 689 w 1376"/>
                    <a:gd name="T55" fmla="*/ 118 h 276"/>
                    <a:gd name="T56" fmla="*/ 518 w 1376"/>
                    <a:gd name="T57" fmla="*/ 98 h 276"/>
                    <a:gd name="T58" fmla="*/ 513 w 1376"/>
                    <a:gd name="T59" fmla="*/ 100 h 276"/>
                    <a:gd name="T60" fmla="*/ 343 w 1376"/>
                    <a:gd name="T61" fmla="*/ 265 h 276"/>
                    <a:gd name="T62" fmla="*/ 351 w 1376"/>
                    <a:gd name="T63" fmla="*/ 265 h 276"/>
                    <a:gd name="T64" fmla="*/ 187 w 1376"/>
                    <a:gd name="T65" fmla="*/ 123 h 276"/>
                    <a:gd name="T66" fmla="*/ 182 w 1376"/>
                    <a:gd name="T67" fmla="*/ 122 h 276"/>
                    <a:gd name="T68" fmla="*/ 5 w 1376"/>
                    <a:gd name="T69" fmla="*/ 169 h 276"/>
                    <a:gd name="T70" fmla="*/ 5 w 1376"/>
                    <a:gd name="T71" fmla="*/ 169 h 276"/>
                    <a:gd name="T72" fmla="*/ 1 w 1376"/>
                    <a:gd name="T73" fmla="*/ 177 h 276"/>
                    <a:gd name="T74" fmla="*/ 8 w 1376"/>
                    <a:gd name="T75" fmla="*/ 18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76">
                      <a:moveTo>
                        <a:pt x="8" y="181"/>
                      </a:moveTo>
                      <a:cubicBezTo>
                        <a:pt x="185" y="134"/>
                        <a:pt x="185" y="134"/>
                        <a:pt x="185" y="134"/>
                      </a:cubicBezTo>
                      <a:cubicBezTo>
                        <a:pt x="183" y="134"/>
                        <a:pt x="181" y="134"/>
                        <a:pt x="179" y="133"/>
                      </a:cubicBezTo>
                      <a:cubicBezTo>
                        <a:pt x="343" y="274"/>
                        <a:pt x="343" y="274"/>
                        <a:pt x="343" y="274"/>
                      </a:cubicBezTo>
                      <a:cubicBezTo>
                        <a:pt x="346" y="276"/>
                        <a:pt x="349" y="276"/>
                        <a:pt x="352" y="274"/>
                      </a:cubicBezTo>
                      <a:cubicBezTo>
                        <a:pt x="522" y="109"/>
                        <a:pt x="522" y="109"/>
                        <a:pt x="522" y="109"/>
                      </a:cubicBezTo>
                      <a:cubicBezTo>
                        <a:pt x="521" y="110"/>
                        <a:pt x="519" y="111"/>
                        <a:pt x="517" y="110"/>
                      </a:cubicBezTo>
                      <a:cubicBezTo>
                        <a:pt x="687" y="131"/>
                        <a:pt x="687" y="131"/>
                        <a:pt x="687" y="131"/>
                      </a:cubicBezTo>
                      <a:cubicBezTo>
                        <a:pt x="689" y="131"/>
                        <a:pt x="690" y="130"/>
                        <a:pt x="692" y="130"/>
                      </a:cubicBezTo>
                      <a:cubicBezTo>
                        <a:pt x="862" y="12"/>
                        <a:pt x="862" y="12"/>
                        <a:pt x="862" y="12"/>
                      </a:cubicBezTo>
                      <a:cubicBezTo>
                        <a:pt x="860" y="13"/>
                        <a:pt x="857" y="13"/>
                        <a:pt x="855" y="12"/>
                      </a:cubicBezTo>
                      <a:cubicBezTo>
                        <a:pt x="1026" y="110"/>
                        <a:pt x="1026" y="110"/>
                        <a:pt x="1026" y="110"/>
                      </a:cubicBezTo>
                      <a:cubicBezTo>
                        <a:pt x="1026" y="110"/>
                        <a:pt x="1027" y="110"/>
                        <a:pt x="1028" y="110"/>
                      </a:cubicBezTo>
                      <a:cubicBezTo>
                        <a:pt x="1198" y="127"/>
                        <a:pt x="1198" y="127"/>
                        <a:pt x="1198" y="127"/>
                      </a:cubicBezTo>
                      <a:cubicBezTo>
                        <a:pt x="1199" y="127"/>
                        <a:pt x="1199" y="127"/>
                        <a:pt x="1200" y="127"/>
                      </a:cubicBezTo>
                      <a:cubicBezTo>
                        <a:pt x="1371" y="73"/>
                        <a:pt x="1371" y="73"/>
                        <a:pt x="1371" y="73"/>
                      </a:cubicBezTo>
                      <a:cubicBezTo>
                        <a:pt x="1371" y="73"/>
                        <a:pt x="1371" y="73"/>
                        <a:pt x="1371" y="73"/>
                      </a:cubicBezTo>
                      <a:cubicBezTo>
                        <a:pt x="1375" y="72"/>
                        <a:pt x="1376" y="69"/>
                        <a:pt x="1375" y="66"/>
                      </a:cubicBezTo>
                      <a:cubicBezTo>
                        <a:pt x="1374" y="62"/>
                        <a:pt x="1371" y="61"/>
                        <a:pt x="1368" y="62"/>
                      </a:cubicBezTo>
                      <a:cubicBezTo>
                        <a:pt x="1368" y="62"/>
                        <a:pt x="1368" y="62"/>
                        <a:pt x="1368" y="62"/>
                      </a:cubicBezTo>
                      <a:cubicBezTo>
                        <a:pt x="1197" y="115"/>
                        <a:pt x="1197" y="115"/>
                        <a:pt x="1197" y="115"/>
                      </a:cubicBezTo>
                      <a:cubicBezTo>
                        <a:pt x="1197" y="115"/>
                        <a:pt x="1198" y="115"/>
                        <a:pt x="1199" y="115"/>
                      </a:cubicBezTo>
                      <a:cubicBezTo>
                        <a:pt x="1029" y="98"/>
                        <a:pt x="1029" y="98"/>
                        <a:pt x="1029" y="98"/>
                      </a:cubicBezTo>
                      <a:cubicBezTo>
                        <a:pt x="1030" y="98"/>
                        <a:pt x="1031" y="99"/>
                        <a:pt x="1032" y="99"/>
                      </a:cubicBezTo>
                      <a:cubicBezTo>
                        <a:pt x="861" y="2"/>
                        <a:pt x="861" y="2"/>
                        <a:pt x="861" y="2"/>
                      </a:cubicBezTo>
                      <a:cubicBezTo>
                        <a:pt x="859" y="0"/>
                        <a:pt x="857" y="0"/>
                        <a:pt x="855" y="2"/>
                      </a:cubicBezTo>
                      <a:cubicBezTo>
                        <a:pt x="685" y="120"/>
                        <a:pt x="685" y="120"/>
                        <a:pt x="685" y="120"/>
                      </a:cubicBezTo>
                      <a:cubicBezTo>
                        <a:pt x="686" y="119"/>
                        <a:pt x="687" y="118"/>
                        <a:pt x="689" y="118"/>
                      </a:cubicBezTo>
                      <a:cubicBezTo>
                        <a:pt x="518" y="98"/>
                        <a:pt x="518" y="98"/>
                        <a:pt x="518" y="98"/>
                      </a:cubicBezTo>
                      <a:cubicBezTo>
                        <a:pt x="517" y="98"/>
                        <a:pt x="515" y="99"/>
                        <a:pt x="513" y="100"/>
                      </a:cubicBezTo>
                      <a:cubicBezTo>
                        <a:pt x="343" y="265"/>
                        <a:pt x="343" y="265"/>
                        <a:pt x="343" y="265"/>
                      </a:cubicBezTo>
                      <a:cubicBezTo>
                        <a:pt x="345" y="263"/>
                        <a:pt x="349" y="262"/>
                        <a:pt x="351" y="265"/>
                      </a:cubicBezTo>
                      <a:cubicBezTo>
                        <a:pt x="187" y="123"/>
                        <a:pt x="187" y="123"/>
                        <a:pt x="187" y="123"/>
                      </a:cubicBezTo>
                      <a:cubicBezTo>
                        <a:pt x="186" y="122"/>
                        <a:pt x="184" y="121"/>
                        <a:pt x="182" y="122"/>
                      </a:cubicBezTo>
                      <a:cubicBezTo>
                        <a:pt x="5" y="169"/>
                        <a:pt x="5" y="169"/>
                        <a:pt x="5" y="169"/>
                      </a:cubicBezTo>
                      <a:cubicBezTo>
                        <a:pt x="5" y="169"/>
                        <a:pt x="5" y="169"/>
                        <a:pt x="5" y="169"/>
                      </a:cubicBezTo>
                      <a:cubicBezTo>
                        <a:pt x="2" y="170"/>
                        <a:pt x="0" y="173"/>
                        <a:pt x="1" y="177"/>
                      </a:cubicBezTo>
                      <a:cubicBezTo>
                        <a:pt x="2" y="180"/>
                        <a:pt x="5" y="182"/>
                        <a:pt x="8" y="181"/>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1" name="Oval 252"/>
                <p:cNvSpPr>
                  <a:spLocks noChangeArrowheads="1"/>
                </p:cNvSpPr>
                <p:nvPr/>
              </p:nvSpPr>
              <p:spPr bwMode="auto">
                <a:xfrm>
                  <a:off x="3648075" y="2725738"/>
                  <a:ext cx="228600" cy="2270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2" name="Freeform 253"/>
                <p:cNvSpPr>
                  <a:spLocks noEditPoints="1"/>
                </p:cNvSpPr>
                <p:nvPr/>
              </p:nvSpPr>
              <p:spPr bwMode="auto">
                <a:xfrm>
                  <a:off x="3624263" y="2703513"/>
                  <a:ext cx="274638" cy="271462"/>
                </a:xfrm>
                <a:custGeom>
                  <a:avLst/>
                  <a:gdLst>
                    <a:gd name="T0" fmla="*/ 60 w 73"/>
                    <a:gd name="T1" fmla="*/ 36 h 72"/>
                    <a:gd name="T2" fmla="*/ 36 w 73"/>
                    <a:gd name="T3" fmla="*/ 60 h 72"/>
                    <a:gd name="T4" fmla="*/ 12 w 73"/>
                    <a:gd name="T5" fmla="*/ 36 h 72"/>
                    <a:gd name="T6" fmla="*/ 36 w 73"/>
                    <a:gd name="T7" fmla="*/ 12 h 72"/>
                    <a:gd name="T8" fmla="*/ 60 w 73"/>
                    <a:gd name="T9" fmla="*/ 36 h 72"/>
                    <a:gd name="T10" fmla="*/ 36 w 73"/>
                    <a:gd name="T11" fmla="*/ 0 h 72"/>
                    <a:gd name="T12" fmla="*/ 0 w 73"/>
                    <a:gd name="T13" fmla="*/ 36 h 72"/>
                    <a:gd name="T14" fmla="*/ 36 w 73"/>
                    <a:gd name="T15" fmla="*/ 72 h 72"/>
                    <a:gd name="T16" fmla="*/ 73 w 73"/>
                    <a:gd name="T17" fmla="*/ 36 h 72"/>
                    <a:gd name="T18" fmla="*/ 36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0" y="36"/>
                      </a:moveTo>
                      <a:cubicBezTo>
                        <a:pt x="60" y="49"/>
                        <a:pt x="50" y="60"/>
                        <a:pt x="36" y="60"/>
                      </a:cubicBezTo>
                      <a:cubicBezTo>
                        <a:pt x="23" y="60"/>
                        <a:pt x="12" y="49"/>
                        <a:pt x="12" y="36"/>
                      </a:cubicBezTo>
                      <a:cubicBezTo>
                        <a:pt x="12" y="23"/>
                        <a:pt x="23" y="12"/>
                        <a:pt x="36" y="12"/>
                      </a:cubicBezTo>
                      <a:cubicBezTo>
                        <a:pt x="50" y="12"/>
                        <a:pt x="60" y="23"/>
                        <a:pt x="60" y="36"/>
                      </a:cubicBezTo>
                      <a:close/>
                      <a:moveTo>
                        <a:pt x="36" y="0"/>
                      </a:moveTo>
                      <a:cubicBezTo>
                        <a:pt x="16" y="0"/>
                        <a:pt x="0" y="16"/>
                        <a:pt x="0" y="36"/>
                      </a:cubicBezTo>
                      <a:cubicBezTo>
                        <a:pt x="0" y="56"/>
                        <a:pt x="16" y="72"/>
                        <a:pt x="36" y="72"/>
                      </a:cubicBezTo>
                      <a:cubicBezTo>
                        <a:pt x="56" y="72"/>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3" name="Oval 254"/>
                <p:cNvSpPr>
                  <a:spLocks noChangeArrowheads="1"/>
                </p:cNvSpPr>
                <p:nvPr/>
              </p:nvSpPr>
              <p:spPr bwMode="auto">
                <a:xfrm>
                  <a:off x="3700463" y="2778125"/>
                  <a:ext cx="119063" cy="12223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4" name="Oval 255"/>
                <p:cNvSpPr>
                  <a:spLocks noChangeArrowheads="1"/>
                </p:cNvSpPr>
                <p:nvPr/>
              </p:nvSpPr>
              <p:spPr bwMode="auto">
                <a:xfrm>
                  <a:off x="8104188" y="2495550"/>
                  <a:ext cx="230188" cy="23018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 name="Freeform 256"/>
                <p:cNvSpPr>
                  <a:spLocks noEditPoints="1"/>
                </p:cNvSpPr>
                <p:nvPr/>
              </p:nvSpPr>
              <p:spPr bwMode="auto">
                <a:xfrm>
                  <a:off x="8081963" y="2473325"/>
                  <a:ext cx="274638" cy="274637"/>
                </a:xfrm>
                <a:custGeom>
                  <a:avLst/>
                  <a:gdLst>
                    <a:gd name="T0" fmla="*/ 61 w 73"/>
                    <a:gd name="T1" fmla="*/ 36 h 73"/>
                    <a:gd name="T2" fmla="*/ 36 w 73"/>
                    <a:gd name="T3" fmla="*/ 60 h 73"/>
                    <a:gd name="T4" fmla="*/ 12 w 73"/>
                    <a:gd name="T5" fmla="*/ 36 h 73"/>
                    <a:gd name="T6" fmla="*/ 36 w 73"/>
                    <a:gd name="T7" fmla="*/ 12 h 73"/>
                    <a:gd name="T8" fmla="*/ 61 w 73"/>
                    <a:gd name="T9" fmla="*/ 36 h 73"/>
                    <a:gd name="T10" fmla="*/ 36 w 73"/>
                    <a:gd name="T11" fmla="*/ 0 h 73"/>
                    <a:gd name="T12" fmla="*/ 0 w 73"/>
                    <a:gd name="T13" fmla="*/ 36 h 73"/>
                    <a:gd name="T14" fmla="*/ 36 w 73"/>
                    <a:gd name="T15" fmla="*/ 73 h 73"/>
                    <a:gd name="T16" fmla="*/ 73 w 73"/>
                    <a:gd name="T17" fmla="*/ 36 h 73"/>
                    <a:gd name="T18" fmla="*/ 36 w 73"/>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61" y="36"/>
                      </a:moveTo>
                      <a:cubicBezTo>
                        <a:pt x="61" y="50"/>
                        <a:pt x="50" y="60"/>
                        <a:pt x="36" y="60"/>
                      </a:cubicBezTo>
                      <a:cubicBezTo>
                        <a:pt x="23" y="60"/>
                        <a:pt x="12" y="50"/>
                        <a:pt x="12" y="36"/>
                      </a:cubicBezTo>
                      <a:cubicBezTo>
                        <a:pt x="12" y="23"/>
                        <a:pt x="23" y="12"/>
                        <a:pt x="36" y="12"/>
                      </a:cubicBezTo>
                      <a:cubicBezTo>
                        <a:pt x="50" y="12"/>
                        <a:pt x="61" y="23"/>
                        <a:pt x="61" y="36"/>
                      </a:cubicBezTo>
                      <a:close/>
                      <a:moveTo>
                        <a:pt x="36" y="0"/>
                      </a:moveTo>
                      <a:cubicBezTo>
                        <a:pt x="16" y="0"/>
                        <a:pt x="0" y="16"/>
                        <a:pt x="0" y="36"/>
                      </a:cubicBezTo>
                      <a:cubicBezTo>
                        <a:pt x="0" y="56"/>
                        <a:pt x="16" y="73"/>
                        <a:pt x="36" y="73"/>
                      </a:cubicBezTo>
                      <a:cubicBezTo>
                        <a:pt x="56" y="73"/>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6" name="Oval 257"/>
                <p:cNvSpPr>
                  <a:spLocks noChangeArrowheads="1"/>
                </p:cNvSpPr>
                <p:nvPr/>
              </p:nvSpPr>
              <p:spPr bwMode="auto">
                <a:xfrm>
                  <a:off x="8158163" y="2547938"/>
                  <a:ext cx="123825" cy="1254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7" name="Oval 258"/>
                <p:cNvSpPr>
                  <a:spLocks noChangeArrowheads="1"/>
                </p:cNvSpPr>
                <p:nvPr/>
              </p:nvSpPr>
              <p:spPr bwMode="auto">
                <a:xfrm>
                  <a:off x="7462838" y="2700338"/>
                  <a:ext cx="228600" cy="225425"/>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8" name="Freeform 259"/>
                <p:cNvSpPr>
                  <a:spLocks noEditPoints="1"/>
                </p:cNvSpPr>
                <p:nvPr/>
              </p:nvSpPr>
              <p:spPr bwMode="auto">
                <a:xfrm>
                  <a:off x="7439025" y="2676525"/>
                  <a:ext cx="274638" cy="273050"/>
                </a:xfrm>
                <a:custGeom>
                  <a:avLst/>
                  <a:gdLst>
                    <a:gd name="T0" fmla="*/ 60 w 73"/>
                    <a:gd name="T1" fmla="*/ 36 h 72"/>
                    <a:gd name="T2" fmla="*/ 36 w 73"/>
                    <a:gd name="T3" fmla="*/ 60 h 72"/>
                    <a:gd name="T4" fmla="*/ 12 w 73"/>
                    <a:gd name="T5" fmla="*/ 36 h 72"/>
                    <a:gd name="T6" fmla="*/ 36 w 73"/>
                    <a:gd name="T7" fmla="*/ 12 h 72"/>
                    <a:gd name="T8" fmla="*/ 60 w 73"/>
                    <a:gd name="T9" fmla="*/ 36 h 72"/>
                    <a:gd name="T10" fmla="*/ 36 w 73"/>
                    <a:gd name="T11" fmla="*/ 0 h 72"/>
                    <a:gd name="T12" fmla="*/ 0 w 73"/>
                    <a:gd name="T13" fmla="*/ 36 h 72"/>
                    <a:gd name="T14" fmla="*/ 36 w 73"/>
                    <a:gd name="T15" fmla="*/ 72 h 72"/>
                    <a:gd name="T16" fmla="*/ 73 w 73"/>
                    <a:gd name="T17" fmla="*/ 36 h 72"/>
                    <a:gd name="T18" fmla="*/ 36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0" y="36"/>
                      </a:moveTo>
                      <a:cubicBezTo>
                        <a:pt x="60" y="49"/>
                        <a:pt x="50" y="60"/>
                        <a:pt x="36" y="60"/>
                      </a:cubicBezTo>
                      <a:cubicBezTo>
                        <a:pt x="23" y="60"/>
                        <a:pt x="12" y="49"/>
                        <a:pt x="12" y="36"/>
                      </a:cubicBezTo>
                      <a:cubicBezTo>
                        <a:pt x="12" y="23"/>
                        <a:pt x="23" y="12"/>
                        <a:pt x="36" y="12"/>
                      </a:cubicBezTo>
                      <a:cubicBezTo>
                        <a:pt x="50" y="12"/>
                        <a:pt x="60" y="23"/>
                        <a:pt x="60" y="36"/>
                      </a:cubicBezTo>
                      <a:close/>
                      <a:moveTo>
                        <a:pt x="36" y="0"/>
                      </a:moveTo>
                      <a:cubicBezTo>
                        <a:pt x="16" y="0"/>
                        <a:pt x="0" y="16"/>
                        <a:pt x="0" y="36"/>
                      </a:cubicBezTo>
                      <a:cubicBezTo>
                        <a:pt x="0" y="56"/>
                        <a:pt x="16" y="72"/>
                        <a:pt x="36" y="72"/>
                      </a:cubicBezTo>
                      <a:cubicBezTo>
                        <a:pt x="56" y="72"/>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 name="Oval 260"/>
                <p:cNvSpPr>
                  <a:spLocks noChangeArrowheads="1"/>
                </p:cNvSpPr>
                <p:nvPr/>
              </p:nvSpPr>
              <p:spPr bwMode="auto">
                <a:xfrm>
                  <a:off x="7515225" y="2752725"/>
                  <a:ext cx="123825" cy="120650"/>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0" name="Oval 261"/>
                <p:cNvSpPr>
                  <a:spLocks noChangeArrowheads="1"/>
                </p:cNvSpPr>
                <p:nvPr/>
              </p:nvSpPr>
              <p:spPr bwMode="auto">
                <a:xfrm>
                  <a:off x="6826250" y="2635250"/>
                  <a:ext cx="227013" cy="23018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 name="Freeform 262"/>
                <p:cNvSpPr>
                  <a:spLocks noEditPoints="1"/>
                </p:cNvSpPr>
                <p:nvPr/>
              </p:nvSpPr>
              <p:spPr bwMode="auto">
                <a:xfrm>
                  <a:off x="6800850" y="2613025"/>
                  <a:ext cx="274638" cy="274637"/>
                </a:xfrm>
                <a:custGeom>
                  <a:avLst/>
                  <a:gdLst>
                    <a:gd name="T0" fmla="*/ 61 w 73"/>
                    <a:gd name="T1" fmla="*/ 36 h 73"/>
                    <a:gd name="T2" fmla="*/ 37 w 73"/>
                    <a:gd name="T3" fmla="*/ 60 h 73"/>
                    <a:gd name="T4" fmla="*/ 13 w 73"/>
                    <a:gd name="T5" fmla="*/ 36 h 73"/>
                    <a:gd name="T6" fmla="*/ 37 w 73"/>
                    <a:gd name="T7" fmla="*/ 12 h 73"/>
                    <a:gd name="T8" fmla="*/ 61 w 73"/>
                    <a:gd name="T9" fmla="*/ 36 h 73"/>
                    <a:gd name="T10" fmla="*/ 37 w 73"/>
                    <a:gd name="T11" fmla="*/ 0 h 73"/>
                    <a:gd name="T12" fmla="*/ 0 w 73"/>
                    <a:gd name="T13" fmla="*/ 36 h 73"/>
                    <a:gd name="T14" fmla="*/ 37 w 73"/>
                    <a:gd name="T15" fmla="*/ 73 h 73"/>
                    <a:gd name="T16" fmla="*/ 73 w 73"/>
                    <a:gd name="T17" fmla="*/ 36 h 73"/>
                    <a:gd name="T18" fmla="*/ 37 w 73"/>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61" y="36"/>
                      </a:moveTo>
                      <a:cubicBezTo>
                        <a:pt x="61" y="50"/>
                        <a:pt x="50" y="60"/>
                        <a:pt x="37" y="60"/>
                      </a:cubicBezTo>
                      <a:cubicBezTo>
                        <a:pt x="23" y="60"/>
                        <a:pt x="13" y="50"/>
                        <a:pt x="13" y="36"/>
                      </a:cubicBezTo>
                      <a:cubicBezTo>
                        <a:pt x="13" y="23"/>
                        <a:pt x="23" y="12"/>
                        <a:pt x="37" y="12"/>
                      </a:cubicBezTo>
                      <a:cubicBezTo>
                        <a:pt x="50" y="12"/>
                        <a:pt x="61" y="23"/>
                        <a:pt x="61" y="36"/>
                      </a:cubicBezTo>
                      <a:close/>
                      <a:moveTo>
                        <a:pt x="37" y="0"/>
                      </a:moveTo>
                      <a:cubicBezTo>
                        <a:pt x="17" y="0"/>
                        <a:pt x="0" y="16"/>
                        <a:pt x="0" y="36"/>
                      </a:cubicBezTo>
                      <a:cubicBezTo>
                        <a:pt x="0" y="56"/>
                        <a:pt x="17" y="73"/>
                        <a:pt x="37" y="73"/>
                      </a:cubicBezTo>
                      <a:cubicBezTo>
                        <a:pt x="57" y="73"/>
                        <a:pt x="73" y="56"/>
                        <a:pt x="73" y="36"/>
                      </a:cubicBezTo>
                      <a:cubicBezTo>
                        <a:pt x="73" y="16"/>
                        <a:pt x="57" y="0"/>
                        <a:pt x="37"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2" name="Oval 263"/>
                <p:cNvSpPr>
                  <a:spLocks noChangeArrowheads="1"/>
                </p:cNvSpPr>
                <p:nvPr/>
              </p:nvSpPr>
              <p:spPr bwMode="auto">
                <a:xfrm>
                  <a:off x="6880225" y="2687638"/>
                  <a:ext cx="119063" cy="1254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3" name="Oval 264"/>
                <p:cNvSpPr>
                  <a:spLocks noChangeArrowheads="1"/>
                </p:cNvSpPr>
                <p:nvPr/>
              </p:nvSpPr>
              <p:spPr bwMode="auto">
                <a:xfrm>
                  <a:off x="6184900" y="2268538"/>
                  <a:ext cx="228600" cy="2270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4" name="Freeform 265"/>
                <p:cNvSpPr>
                  <a:spLocks noEditPoints="1"/>
                </p:cNvSpPr>
                <p:nvPr/>
              </p:nvSpPr>
              <p:spPr bwMode="auto">
                <a:xfrm>
                  <a:off x="6161088" y="2246313"/>
                  <a:ext cx="274638" cy="271462"/>
                </a:xfrm>
                <a:custGeom>
                  <a:avLst/>
                  <a:gdLst>
                    <a:gd name="T0" fmla="*/ 60 w 73"/>
                    <a:gd name="T1" fmla="*/ 36 h 72"/>
                    <a:gd name="T2" fmla="*/ 36 w 73"/>
                    <a:gd name="T3" fmla="*/ 60 h 72"/>
                    <a:gd name="T4" fmla="*/ 12 w 73"/>
                    <a:gd name="T5" fmla="*/ 36 h 72"/>
                    <a:gd name="T6" fmla="*/ 36 w 73"/>
                    <a:gd name="T7" fmla="*/ 12 h 72"/>
                    <a:gd name="T8" fmla="*/ 60 w 73"/>
                    <a:gd name="T9" fmla="*/ 36 h 72"/>
                    <a:gd name="T10" fmla="*/ 36 w 73"/>
                    <a:gd name="T11" fmla="*/ 0 h 72"/>
                    <a:gd name="T12" fmla="*/ 0 w 73"/>
                    <a:gd name="T13" fmla="*/ 36 h 72"/>
                    <a:gd name="T14" fmla="*/ 36 w 73"/>
                    <a:gd name="T15" fmla="*/ 72 h 72"/>
                    <a:gd name="T16" fmla="*/ 73 w 73"/>
                    <a:gd name="T17" fmla="*/ 36 h 72"/>
                    <a:gd name="T18" fmla="*/ 36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0" y="36"/>
                      </a:moveTo>
                      <a:cubicBezTo>
                        <a:pt x="60" y="49"/>
                        <a:pt x="50" y="60"/>
                        <a:pt x="36" y="60"/>
                      </a:cubicBezTo>
                      <a:cubicBezTo>
                        <a:pt x="23" y="60"/>
                        <a:pt x="12" y="49"/>
                        <a:pt x="12" y="36"/>
                      </a:cubicBezTo>
                      <a:cubicBezTo>
                        <a:pt x="12" y="23"/>
                        <a:pt x="23" y="12"/>
                        <a:pt x="36" y="12"/>
                      </a:cubicBezTo>
                      <a:cubicBezTo>
                        <a:pt x="50" y="12"/>
                        <a:pt x="60" y="23"/>
                        <a:pt x="60" y="36"/>
                      </a:cubicBezTo>
                      <a:close/>
                      <a:moveTo>
                        <a:pt x="36" y="0"/>
                      </a:moveTo>
                      <a:cubicBezTo>
                        <a:pt x="16" y="0"/>
                        <a:pt x="0" y="16"/>
                        <a:pt x="0" y="36"/>
                      </a:cubicBezTo>
                      <a:cubicBezTo>
                        <a:pt x="0" y="56"/>
                        <a:pt x="16" y="72"/>
                        <a:pt x="36" y="72"/>
                      </a:cubicBezTo>
                      <a:cubicBezTo>
                        <a:pt x="56" y="72"/>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5" name="Oval 266"/>
                <p:cNvSpPr>
                  <a:spLocks noChangeArrowheads="1"/>
                </p:cNvSpPr>
                <p:nvPr/>
              </p:nvSpPr>
              <p:spPr bwMode="auto">
                <a:xfrm>
                  <a:off x="6237288" y="2322513"/>
                  <a:ext cx="123825" cy="120650"/>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6" name="Oval 267"/>
                <p:cNvSpPr>
                  <a:spLocks noChangeArrowheads="1"/>
                </p:cNvSpPr>
                <p:nvPr/>
              </p:nvSpPr>
              <p:spPr bwMode="auto">
                <a:xfrm>
                  <a:off x="5545138" y="2711450"/>
                  <a:ext cx="225425" cy="23018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7" name="Freeform 268"/>
                <p:cNvSpPr>
                  <a:spLocks noEditPoints="1"/>
                </p:cNvSpPr>
                <p:nvPr/>
              </p:nvSpPr>
              <p:spPr bwMode="auto">
                <a:xfrm>
                  <a:off x="5522913" y="2687638"/>
                  <a:ext cx="269875" cy="276225"/>
                </a:xfrm>
                <a:custGeom>
                  <a:avLst/>
                  <a:gdLst>
                    <a:gd name="T0" fmla="*/ 60 w 72"/>
                    <a:gd name="T1" fmla="*/ 37 h 73"/>
                    <a:gd name="T2" fmla="*/ 36 w 72"/>
                    <a:gd name="T3" fmla="*/ 61 h 73"/>
                    <a:gd name="T4" fmla="*/ 12 w 72"/>
                    <a:gd name="T5" fmla="*/ 37 h 73"/>
                    <a:gd name="T6" fmla="*/ 36 w 72"/>
                    <a:gd name="T7" fmla="*/ 12 h 73"/>
                    <a:gd name="T8" fmla="*/ 60 w 72"/>
                    <a:gd name="T9" fmla="*/ 37 h 73"/>
                    <a:gd name="T10" fmla="*/ 36 w 72"/>
                    <a:gd name="T11" fmla="*/ 0 h 73"/>
                    <a:gd name="T12" fmla="*/ 0 w 72"/>
                    <a:gd name="T13" fmla="*/ 37 h 73"/>
                    <a:gd name="T14" fmla="*/ 36 w 72"/>
                    <a:gd name="T15" fmla="*/ 73 h 73"/>
                    <a:gd name="T16" fmla="*/ 72 w 72"/>
                    <a:gd name="T17" fmla="*/ 37 h 73"/>
                    <a:gd name="T18" fmla="*/ 36 w 72"/>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3">
                      <a:moveTo>
                        <a:pt x="60" y="37"/>
                      </a:moveTo>
                      <a:cubicBezTo>
                        <a:pt x="60" y="50"/>
                        <a:pt x="49" y="61"/>
                        <a:pt x="36" y="61"/>
                      </a:cubicBezTo>
                      <a:cubicBezTo>
                        <a:pt x="23" y="61"/>
                        <a:pt x="12" y="50"/>
                        <a:pt x="12" y="37"/>
                      </a:cubicBezTo>
                      <a:cubicBezTo>
                        <a:pt x="12" y="23"/>
                        <a:pt x="23" y="12"/>
                        <a:pt x="36" y="12"/>
                      </a:cubicBezTo>
                      <a:cubicBezTo>
                        <a:pt x="49" y="12"/>
                        <a:pt x="60" y="23"/>
                        <a:pt x="60" y="37"/>
                      </a:cubicBezTo>
                      <a:close/>
                      <a:moveTo>
                        <a:pt x="36" y="0"/>
                      </a:moveTo>
                      <a:cubicBezTo>
                        <a:pt x="16" y="0"/>
                        <a:pt x="0" y="17"/>
                        <a:pt x="0" y="37"/>
                      </a:cubicBezTo>
                      <a:cubicBezTo>
                        <a:pt x="0" y="57"/>
                        <a:pt x="16" y="73"/>
                        <a:pt x="36" y="73"/>
                      </a:cubicBezTo>
                      <a:cubicBezTo>
                        <a:pt x="56" y="73"/>
                        <a:pt x="72" y="57"/>
                        <a:pt x="72" y="37"/>
                      </a:cubicBezTo>
                      <a:cubicBezTo>
                        <a:pt x="72" y="17"/>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8" name="Oval 269"/>
                <p:cNvSpPr>
                  <a:spLocks noChangeArrowheads="1"/>
                </p:cNvSpPr>
                <p:nvPr/>
              </p:nvSpPr>
              <p:spPr bwMode="auto">
                <a:xfrm>
                  <a:off x="5597525" y="2763838"/>
                  <a:ext cx="120650" cy="123825"/>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9" name="Oval 270"/>
                <p:cNvSpPr>
                  <a:spLocks noChangeArrowheads="1"/>
                </p:cNvSpPr>
                <p:nvPr/>
              </p:nvSpPr>
              <p:spPr bwMode="auto">
                <a:xfrm>
                  <a:off x="4906963" y="2635250"/>
                  <a:ext cx="225425" cy="23018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0" name="Freeform 271"/>
                <p:cNvSpPr>
                  <a:spLocks noEditPoints="1"/>
                </p:cNvSpPr>
                <p:nvPr/>
              </p:nvSpPr>
              <p:spPr bwMode="auto">
                <a:xfrm>
                  <a:off x="4879975" y="2613025"/>
                  <a:ext cx="274638" cy="274637"/>
                </a:xfrm>
                <a:custGeom>
                  <a:avLst/>
                  <a:gdLst>
                    <a:gd name="T0" fmla="*/ 61 w 73"/>
                    <a:gd name="T1" fmla="*/ 36 h 73"/>
                    <a:gd name="T2" fmla="*/ 37 w 73"/>
                    <a:gd name="T3" fmla="*/ 60 h 73"/>
                    <a:gd name="T4" fmla="*/ 13 w 73"/>
                    <a:gd name="T5" fmla="*/ 36 h 73"/>
                    <a:gd name="T6" fmla="*/ 37 w 73"/>
                    <a:gd name="T7" fmla="*/ 12 h 73"/>
                    <a:gd name="T8" fmla="*/ 61 w 73"/>
                    <a:gd name="T9" fmla="*/ 36 h 73"/>
                    <a:gd name="T10" fmla="*/ 37 w 73"/>
                    <a:gd name="T11" fmla="*/ 0 h 73"/>
                    <a:gd name="T12" fmla="*/ 0 w 73"/>
                    <a:gd name="T13" fmla="*/ 36 h 73"/>
                    <a:gd name="T14" fmla="*/ 37 w 73"/>
                    <a:gd name="T15" fmla="*/ 73 h 73"/>
                    <a:gd name="T16" fmla="*/ 73 w 73"/>
                    <a:gd name="T17" fmla="*/ 36 h 73"/>
                    <a:gd name="T18" fmla="*/ 37 w 73"/>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61" y="36"/>
                      </a:moveTo>
                      <a:cubicBezTo>
                        <a:pt x="61" y="50"/>
                        <a:pt x="50" y="60"/>
                        <a:pt x="37" y="60"/>
                      </a:cubicBezTo>
                      <a:cubicBezTo>
                        <a:pt x="23" y="60"/>
                        <a:pt x="13" y="50"/>
                        <a:pt x="13" y="36"/>
                      </a:cubicBezTo>
                      <a:cubicBezTo>
                        <a:pt x="13" y="23"/>
                        <a:pt x="23" y="12"/>
                        <a:pt x="37" y="12"/>
                      </a:cubicBezTo>
                      <a:cubicBezTo>
                        <a:pt x="50" y="12"/>
                        <a:pt x="61" y="23"/>
                        <a:pt x="61" y="36"/>
                      </a:cubicBezTo>
                      <a:close/>
                      <a:moveTo>
                        <a:pt x="37" y="0"/>
                      </a:moveTo>
                      <a:cubicBezTo>
                        <a:pt x="17" y="0"/>
                        <a:pt x="0" y="16"/>
                        <a:pt x="0" y="36"/>
                      </a:cubicBezTo>
                      <a:cubicBezTo>
                        <a:pt x="0" y="56"/>
                        <a:pt x="17" y="73"/>
                        <a:pt x="37" y="73"/>
                      </a:cubicBezTo>
                      <a:cubicBezTo>
                        <a:pt x="57" y="73"/>
                        <a:pt x="73" y="56"/>
                        <a:pt x="73" y="36"/>
                      </a:cubicBezTo>
                      <a:cubicBezTo>
                        <a:pt x="73" y="16"/>
                        <a:pt x="57" y="0"/>
                        <a:pt x="37"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1" name="Oval 272"/>
                <p:cNvSpPr>
                  <a:spLocks noChangeArrowheads="1"/>
                </p:cNvSpPr>
                <p:nvPr/>
              </p:nvSpPr>
              <p:spPr bwMode="auto">
                <a:xfrm>
                  <a:off x="4959350" y="2687638"/>
                  <a:ext cx="120650" cy="1254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2" name="Oval 273"/>
                <p:cNvSpPr>
                  <a:spLocks noChangeArrowheads="1"/>
                </p:cNvSpPr>
                <p:nvPr/>
              </p:nvSpPr>
              <p:spPr bwMode="auto">
                <a:xfrm>
                  <a:off x="3648075" y="2725738"/>
                  <a:ext cx="228600" cy="2270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3" name="Freeform 274"/>
                <p:cNvSpPr>
                  <a:spLocks noEditPoints="1"/>
                </p:cNvSpPr>
                <p:nvPr/>
              </p:nvSpPr>
              <p:spPr bwMode="auto">
                <a:xfrm>
                  <a:off x="3624263" y="2703513"/>
                  <a:ext cx="274638" cy="271462"/>
                </a:xfrm>
                <a:custGeom>
                  <a:avLst/>
                  <a:gdLst>
                    <a:gd name="T0" fmla="*/ 60 w 73"/>
                    <a:gd name="T1" fmla="*/ 36 h 72"/>
                    <a:gd name="T2" fmla="*/ 36 w 73"/>
                    <a:gd name="T3" fmla="*/ 60 h 72"/>
                    <a:gd name="T4" fmla="*/ 12 w 73"/>
                    <a:gd name="T5" fmla="*/ 36 h 72"/>
                    <a:gd name="T6" fmla="*/ 36 w 73"/>
                    <a:gd name="T7" fmla="*/ 12 h 72"/>
                    <a:gd name="T8" fmla="*/ 60 w 73"/>
                    <a:gd name="T9" fmla="*/ 36 h 72"/>
                    <a:gd name="T10" fmla="*/ 36 w 73"/>
                    <a:gd name="T11" fmla="*/ 0 h 72"/>
                    <a:gd name="T12" fmla="*/ 0 w 73"/>
                    <a:gd name="T13" fmla="*/ 36 h 72"/>
                    <a:gd name="T14" fmla="*/ 36 w 73"/>
                    <a:gd name="T15" fmla="*/ 72 h 72"/>
                    <a:gd name="T16" fmla="*/ 73 w 73"/>
                    <a:gd name="T17" fmla="*/ 36 h 72"/>
                    <a:gd name="T18" fmla="*/ 36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0" y="36"/>
                      </a:moveTo>
                      <a:cubicBezTo>
                        <a:pt x="60" y="49"/>
                        <a:pt x="50" y="60"/>
                        <a:pt x="36" y="60"/>
                      </a:cubicBezTo>
                      <a:cubicBezTo>
                        <a:pt x="23" y="60"/>
                        <a:pt x="12" y="49"/>
                        <a:pt x="12" y="36"/>
                      </a:cubicBezTo>
                      <a:cubicBezTo>
                        <a:pt x="12" y="23"/>
                        <a:pt x="23" y="12"/>
                        <a:pt x="36" y="12"/>
                      </a:cubicBezTo>
                      <a:cubicBezTo>
                        <a:pt x="50" y="12"/>
                        <a:pt x="60" y="23"/>
                        <a:pt x="60" y="36"/>
                      </a:cubicBezTo>
                      <a:close/>
                      <a:moveTo>
                        <a:pt x="36" y="0"/>
                      </a:moveTo>
                      <a:cubicBezTo>
                        <a:pt x="16" y="0"/>
                        <a:pt x="0" y="16"/>
                        <a:pt x="0" y="36"/>
                      </a:cubicBezTo>
                      <a:cubicBezTo>
                        <a:pt x="0" y="56"/>
                        <a:pt x="16" y="72"/>
                        <a:pt x="36" y="72"/>
                      </a:cubicBezTo>
                      <a:cubicBezTo>
                        <a:pt x="56" y="72"/>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4" name="Oval 275"/>
                <p:cNvSpPr>
                  <a:spLocks noChangeArrowheads="1"/>
                </p:cNvSpPr>
                <p:nvPr/>
              </p:nvSpPr>
              <p:spPr bwMode="auto">
                <a:xfrm>
                  <a:off x="3700463" y="2778125"/>
                  <a:ext cx="119063" cy="12223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5" name="Oval 276"/>
                <p:cNvSpPr>
                  <a:spLocks noChangeArrowheads="1"/>
                </p:cNvSpPr>
                <p:nvPr/>
              </p:nvSpPr>
              <p:spPr bwMode="auto">
                <a:xfrm>
                  <a:off x="2981325" y="2903538"/>
                  <a:ext cx="230188" cy="2270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6" name="Freeform 277"/>
                <p:cNvSpPr>
                  <a:spLocks noEditPoints="1"/>
                </p:cNvSpPr>
                <p:nvPr/>
              </p:nvSpPr>
              <p:spPr bwMode="auto">
                <a:xfrm>
                  <a:off x="2959100" y="2881313"/>
                  <a:ext cx="274638" cy="271462"/>
                </a:xfrm>
                <a:custGeom>
                  <a:avLst/>
                  <a:gdLst>
                    <a:gd name="T0" fmla="*/ 61 w 73"/>
                    <a:gd name="T1" fmla="*/ 36 h 72"/>
                    <a:gd name="T2" fmla="*/ 37 w 73"/>
                    <a:gd name="T3" fmla="*/ 60 h 72"/>
                    <a:gd name="T4" fmla="*/ 13 w 73"/>
                    <a:gd name="T5" fmla="*/ 36 h 72"/>
                    <a:gd name="T6" fmla="*/ 37 w 73"/>
                    <a:gd name="T7" fmla="*/ 12 h 72"/>
                    <a:gd name="T8" fmla="*/ 61 w 73"/>
                    <a:gd name="T9" fmla="*/ 36 h 72"/>
                    <a:gd name="T10" fmla="*/ 37 w 73"/>
                    <a:gd name="T11" fmla="*/ 0 h 72"/>
                    <a:gd name="T12" fmla="*/ 0 w 73"/>
                    <a:gd name="T13" fmla="*/ 36 h 72"/>
                    <a:gd name="T14" fmla="*/ 37 w 73"/>
                    <a:gd name="T15" fmla="*/ 72 h 72"/>
                    <a:gd name="T16" fmla="*/ 73 w 73"/>
                    <a:gd name="T17" fmla="*/ 36 h 72"/>
                    <a:gd name="T18" fmla="*/ 37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1" y="36"/>
                      </a:moveTo>
                      <a:cubicBezTo>
                        <a:pt x="61" y="49"/>
                        <a:pt x="50" y="60"/>
                        <a:pt x="37" y="60"/>
                      </a:cubicBezTo>
                      <a:cubicBezTo>
                        <a:pt x="23" y="60"/>
                        <a:pt x="13" y="49"/>
                        <a:pt x="13" y="36"/>
                      </a:cubicBezTo>
                      <a:cubicBezTo>
                        <a:pt x="13" y="23"/>
                        <a:pt x="23" y="12"/>
                        <a:pt x="37" y="12"/>
                      </a:cubicBezTo>
                      <a:cubicBezTo>
                        <a:pt x="50" y="12"/>
                        <a:pt x="61" y="23"/>
                        <a:pt x="61" y="36"/>
                      </a:cubicBezTo>
                      <a:close/>
                      <a:moveTo>
                        <a:pt x="37" y="0"/>
                      </a:moveTo>
                      <a:cubicBezTo>
                        <a:pt x="17" y="0"/>
                        <a:pt x="0" y="16"/>
                        <a:pt x="0" y="36"/>
                      </a:cubicBezTo>
                      <a:cubicBezTo>
                        <a:pt x="0" y="56"/>
                        <a:pt x="17" y="72"/>
                        <a:pt x="37" y="72"/>
                      </a:cubicBezTo>
                      <a:cubicBezTo>
                        <a:pt x="57" y="72"/>
                        <a:pt x="73" y="56"/>
                        <a:pt x="73" y="36"/>
                      </a:cubicBezTo>
                      <a:cubicBezTo>
                        <a:pt x="73" y="16"/>
                        <a:pt x="57" y="0"/>
                        <a:pt x="37"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7" name="Oval 278"/>
                <p:cNvSpPr>
                  <a:spLocks noChangeArrowheads="1"/>
                </p:cNvSpPr>
                <p:nvPr/>
              </p:nvSpPr>
              <p:spPr bwMode="auto">
                <a:xfrm>
                  <a:off x="3035300" y="2955925"/>
                  <a:ext cx="123825" cy="120650"/>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8" name="Oval 279"/>
                <p:cNvSpPr>
                  <a:spLocks noChangeArrowheads="1"/>
                </p:cNvSpPr>
                <p:nvPr/>
              </p:nvSpPr>
              <p:spPr bwMode="auto">
                <a:xfrm>
                  <a:off x="4264025" y="3259138"/>
                  <a:ext cx="225425" cy="225425"/>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9" name="Freeform 280"/>
                <p:cNvSpPr>
                  <a:spLocks noEditPoints="1"/>
                </p:cNvSpPr>
                <p:nvPr/>
              </p:nvSpPr>
              <p:spPr bwMode="auto">
                <a:xfrm>
                  <a:off x="4241800" y="3235325"/>
                  <a:ext cx="273050" cy="273050"/>
                </a:xfrm>
                <a:custGeom>
                  <a:avLst/>
                  <a:gdLst>
                    <a:gd name="T0" fmla="*/ 60 w 73"/>
                    <a:gd name="T1" fmla="*/ 36 h 72"/>
                    <a:gd name="T2" fmla="*/ 36 w 73"/>
                    <a:gd name="T3" fmla="*/ 60 h 72"/>
                    <a:gd name="T4" fmla="*/ 12 w 73"/>
                    <a:gd name="T5" fmla="*/ 36 h 72"/>
                    <a:gd name="T6" fmla="*/ 36 w 73"/>
                    <a:gd name="T7" fmla="*/ 12 h 72"/>
                    <a:gd name="T8" fmla="*/ 60 w 73"/>
                    <a:gd name="T9" fmla="*/ 36 h 72"/>
                    <a:gd name="T10" fmla="*/ 36 w 73"/>
                    <a:gd name="T11" fmla="*/ 0 h 72"/>
                    <a:gd name="T12" fmla="*/ 0 w 73"/>
                    <a:gd name="T13" fmla="*/ 36 h 72"/>
                    <a:gd name="T14" fmla="*/ 36 w 73"/>
                    <a:gd name="T15" fmla="*/ 72 h 72"/>
                    <a:gd name="T16" fmla="*/ 73 w 73"/>
                    <a:gd name="T17" fmla="*/ 36 h 72"/>
                    <a:gd name="T18" fmla="*/ 36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0" y="36"/>
                      </a:moveTo>
                      <a:cubicBezTo>
                        <a:pt x="60" y="49"/>
                        <a:pt x="50" y="60"/>
                        <a:pt x="36" y="60"/>
                      </a:cubicBezTo>
                      <a:cubicBezTo>
                        <a:pt x="23" y="60"/>
                        <a:pt x="12" y="49"/>
                        <a:pt x="12" y="36"/>
                      </a:cubicBezTo>
                      <a:cubicBezTo>
                        <a:pt x="12" y="23"/>
                        <a:pt x="23" y="12"/>
                        <a:pt x="36" y="12"/>
                      </a:cubicBezTo>
                      <a:cubicBezTo>
                        <a:pt x="50" y="12"/>
                        <a:pt x="60" y="23"/>
                        <a:pt x="60" y="36"/>
                      </a:cubicBezTo>
                      <a:close/>
                      <a:moveTo>
                        <a:pt x="36" y="0"/>
                      </a:moveTo>
                      <a:cubicBezTo>
                        <a:pt x="16" y="0"/>
                        <a:pt x="0" y="16"/>
                        <a:pt x="0" y="36"/>
                      </a:cubicBezTo>
                      <a:cubicBezTo>
                        <a:pt x="0" y="56"/>
                        <a:pt x="16" y="72"/>
                        <a:pt x="36" y="72"/>
                      </a:cubicBezTo>
                      <a:cubicBezTo>
                        <a:pt x="56" y="72"/>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0" name="Oval 281"/>
                <p:cNvSpPr>
                  <a:spLocks noChangeArrowheads="1"/>
                </p:cNvSpPr>
                <p:nvPr/>
              </p:nvSpPr>
              <p:spPr bwMode="auto">
                <a:xfrm>
                  <a:off x="4316413" y="3311525"/>
                  <a:ext cx="120650" cy="120650"/>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 name="Rectangle 282"/>
                <p:cNvSpPr>
                  <a:spLocks noChangeArrowheads="1"/>
                </p:cNvSpPr>
                <p:nvPr/>
              </p:nvSpPr>
              <p:spPr bwMode="auto">
                <a:xfrm>
                  <a:off x="3090863" y="3016250"/>
                  <a:ext cx="11113" cy="442912"/>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2" name="Rectangle 283"/>
                <p:cNvSpPr>
                  <a:spLocks noChangeArrowheads="1"/>
                </p:cNvSpPr>
                <p:nvPr/>
              </p:nvSpPr>
              <p:spPr bwMode="auto">
                <a:xfrm>
                  <a:off x="3071813" y="3243263"/>
                  <a:ext cx="49213" cy="41592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3" name="Rectangle 284"/>
                <p:cNvSpPr>
                  <a:spLocks noChangeArrowheads="1"/>
                </p:cNvSpPr>
                <p:nvPr/>
              </p:nvSpPr>
              <p:spPr bwMode="auto">
                <a:xfrm>
                  <a:off x="6932613" y="2744788"/>
                  <a:ext cx="11113" cy="44132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4" name="Rectangle 285"/>
                <p:cNvSpPr>
                  <a:spLocks noChangeArrowheads="1"/>
                </p:cNvSpPr>
                <p:nvPr/>
              </p:nvSpPr>
              <p:spPr bwMode="auto">
                <a:xfrm>
                  <a:off x="6913563" y="2974975"/>
                  <a:ext cx="49213" cy="260350"/>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5" name="Rectangle 286"/>
                <p:cNvSpPr>
                  <a:spLocks noChangeArrowheads="1"/>
                </p:cNvSpPr>
                <p:nvPr/>
              </p:nvSpPr>
              <p:spPr bwMode="auto">
                <a:xfrm>
                  <a:off x="3760788" y="2355850"/>
                  <a:ext cx="11113" cy="487362"/>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6" name="Rectangle 287"/>
                <p:cNvSpPr>
                  <a:spLocks noChangeArrowheads="1"/>
                </p:cNvSpPr>
                <p:nvPr/>
              </p:nvSpPr>
              <p:spPr bwMode="auto">
                <a:xfrm>
                  <a:off x="3741738" y="2339975"/>
                  <a:ext cx="47625" cy="21907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7" name="Rectangle 288"/>
                <p:cNvSpPr>
                  <a:spLocks noChangeArrowheads="1"/>
                </p:cNvSpPr>
                <p:nvPr/>
              </p:nvSpPr>
              <p:spPr bwMode="auto">
                <a:xfrm>
                  <a:off x="8205788" y="2227263"/>
                  <a:ext cx="11113" cy="381000"/>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8" name="Rectangle 289"/>
                <p:cNvSpPr>
                  <a:spLocks noChangeArrowheads="1"/>
                </p:cNvSpPr>
                <p:nvPr/>
              </p:nvSpPr>
              <p:spPr bwMode="auto">
                <a:xfrm>
                  <a:off x="8188325" y="2212975"/>
                  <a:ext cx="47625" cy="21907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9" name="Rectangle 290"/>
                <p:cNvSpPr>
                  <a:spLocks noChangeArrowheads="1"/>
                </p:cNvSpPr>
                <p:nvPr/>
              </p:nvSpPr>
              <p:spPr bwMode="auto">
                <a:xfrm>
                  <a:off x="5894388" y="2371725"/>
                  <a:ext cx="417513" cy="14287"/>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0" name="Rectangle 291"/>
                <p:cNvSpPr>
                  <a:spLocks noChangeArrowheads="1"/>
                </p:cNvSpPr>
                <p:nvPr/>
              </p:nvSpPr>
              <p:spPr bwMode="auto">
                <a:xfrm>
                  <a:off x="5846763" y="2276475"/>
                  <a:ext cx="47625" cy="21907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1" name="Freeform 292"/>
                <p:cNvSpPr>
                  <a:spLocks/>
                </p:cNvSpPr>
                <p:nvPr/>
              </p:nvSpPr>
              <p:spPr bwMode="auto">
                <a:xfrm>
                  <a:off x="4038600" y="2627313"/>
                  <a:ext cx="346075" cy="747712"/>
                </a:xfrm>
                <a:custGeom>
                  <a:avLst/>
                  <a:gdLst>
                    <a:gd name="T0" fmla="*/ 0 w 218"/>
                    <a:gd name="T1" fmla="*/ 0 h 471"/>
                    <a:gd name="T2" fmla="*/ 0 w 218"/>
                    <a:gd name="T3" fmla="*/ 172 h 471"/>
                    <a:gd name="T4" fmla="*/ 0 w 218"/>
                    <a:gd name="T5" fmla="*/ 174 h 471"/>
                    <a:gd name="T6" fmla="*/ 2 w 218"/>
                    <a:gd name="T7" fmla="*/ 174 h 471"/>
                    <a:gd name="T8" fmla="*/ 210 w 218"/>
                    <a:gd name="T9" fmla="*/ 471 h 471"/>
                    <a:gd name="T10" fmla="*/ 218 w 218"/>
                    <a:gd name="T11" fmla="*/ 467 h 471"/>
                    <a:gd name="T12" fmla="*/ 7 w 218"/>
                    <a:gd name="T13" fmla="*/ 169 h 471"/>
                    <a:gd name="T14" fmla="*/ 9 w 218"/>
                    <a:gd name="T15" fmla="*/ 172 h 471"/>
                    <a:gd name="T16" fmla="*/ 9 w 218"/>
                    <a:gd name="T17" fmla="*/ 0 h 471"/>
                    <a:gd name="T18" fmla="*/ 0 w 218"/>
                    <a:gd name="T19" fmla="*/ 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471">
                      <a:moveTo>
                        <a:pt x="0" y="0"/>
                      </a:moveTo>
                      <a:lnTo>
                        <a:pt x="0" y="172"/>
                      </a:lnTo>
                      <a:lnTo>
                        <a:pt x="0" y="174"/>
                      </a:lnTo>
                      <a:lnTo>
                        <a:pt x="2" y="174"/>
                      </a:lnTo>
                      <a:lnTo>
                        <a:pt x="210" y="471"/>
                      </a:lnTo>
                      <a:lnTo>
                        <a:pt x="218" y="467"/>
                      </a:lnTo>
                      <a:lnTo>
                        <a:pt x="7" y="169"/>
                      </a:lnTo>
                      <a:lnTo>
                        <a:pt x="9" y="172"/>
                      </a:lnTo>
                      <a:lnTo>
                        <a:pt x="9" y="0"/>
                      </a:lnTo>
                      <a:lnTo>
                        <a:pt x="0" y="0"/>
                      </a:ln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2" name="Rectangle 293"/>
                <p:cNvSpPr>
                  <a:spLocks noChangeArrowheads="1"/>
                </p:cNvSpPr>
                <p:nvPr/>
              </p:nvSpPr>
              <p:spPr bwMode="auto">
                <a:xfrm>
                  <a:off x="4019550" y="2608263"/>
                  <a:ext cx="52388" cy="21272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3" name="Rectangle 294"/>
                <p:cNvSpPr>
                  <a:spLocks noChangeArrowheads="1"/>
                </p:cNvSpPr>
                <p:nvPr/>
              </p:nvSpPr>
              <p:spPr bwMode="auto">
                <a:xfrm>
                  <a:off x="5011738" y="2722563"/>
                  <a:ext cx="11113" cy="73977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4" name="Rectangle 295"/>
                <p:cNvSpPr>
                  <a:spLocks noChangeArrowheads="1"/>
                </p:cNvSpPr>
                <p:nvPr/>
              </p:nvSpPr>
              <p:spPr bwMode="auto">
                <a:xfrm>
                  <a:off x="4992688" y="3251200"/>
                  <a:ext cx="49213" cy="41592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5" name="Rectangle 296"/>
                <p:cNvSpPr>
                  <a:spLocks noChangeArrowheads="1"/>
                </p:cNvSpPr>
                <p:nvPr/>
              </p:nvSpPr>
              <p:spPr bwMode="auto">
                <a:xfrm>
                  <a:off x="7570788" y="2813050"/>
                  <a:ext cx="11113" cy="430212"/>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6" name="Rectangle 297"/>
                <p:cNvSpPr>
                  <a:spLocks noChangeArrowheads="1"/>
                </p:cNvSpPr>
                <p:nvPr/>
              </p:nvSpPr>
              <p:spPr bwMode="auto">
                <a:xfrm>
                  <a:off x="7551738" y="3028950"/>
                  <a:ext cx="49213" cy="512762"/>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29" name="Group 28"/>
              <p:cNvGrpSpPr/>
              <p:nvPr/>
            </p:nvGrpSpPr>
            <p:grpSpPr>
              <a:xfrm>
                <a:off x="1352092" y="1770766"/>
                <a:ext cx="6481517" cy="258145"/>
                <a:chOff x="1562764" y="1447800"/>
                <a:chExt cx="8639771" cy="609600"/>
              </a:xfrm>
              <a:grpFill/>
            </p:grpSpPr>
            <p:sp>
              <p:nvSpPr>
                <p:cNvPr id="32" name="Rectangle 31"/>
                <p:cNvSpPr/>
                <p:nvPr/>
              </p:nvSpPr>
              <p:spPr>
                <a:xfrm>
                  <a:off x="1562764"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Rectangle 32"/>
                <p:cNvSpPr/>
                <p:nvPr/>
              </p:nvSpPr>
              <p:spPr>
                <a:xfrm>
                  <a:off x="2790486"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Rectangle 33"/>
                <p:cNvSpPr/>
                <p:nvPr/>
              </p:nvSpPr>
              <p:spPr>
                <a:xfrm>
                  <a:off x="4018208"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Rectangle 34"/>
                <p:cNvSpPr/>
                <p:nvPr/>
              </p:nvSpPr>
              <p:spPr>
                <a:xfrm>
                  <a:off x="5245930"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6" name="Rectangle 35"/>
                <p:cNvSpPr/>
                <p:nvPr/>
              </p:nvSpPr>
              <p:spPr>
                <a:xfrm>
                  <a:off x="6473652"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7" name="Rectangle 36"/>
                <p:cNvSpPr/>
                <p:nvPr/>
              </p:nvSpPr>
              <p:spPr>
                <a:xfrm>
                  <a:off x="7701374"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8" name="Rectangle 37"/>
                <p:cNvSpPr/>
                <p:nvPr/>
              </p:nvSpPr>
              <p:spPr>
                <a:xfrm>
                  <a:off x="8929096"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9" name="Rectangle 38"/>
                <p:cNvSpPr/>
                <p:nvPr/>
              </p:nvSpPr>
              <p:spPr>
                <a:xfrm>
                  <a:off x="10156816"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aphicFrame>
            <p:nvGraphicFramePr>
              <p:cNvPr id="30" name="Chart 29"/>
              <p:cNvGraphicFramePr/>
              <p:nvPr/>
            </p:nvGraphicFramePr>
            <p:xfrm>
              <a:off x="6045664" y="2154779"/>
              <a:ext cx="2226736" cy="148449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1" name="Chart 30"/>
              <p:cNvGraphicFramePr/>
              <p:nvPr/>
            </p:nvGraphicFramePr>
            <p:xfrm>
              <a:off x="3408192" y="2461367"/>
              <a:ext cx="1739972" cy="1159983"/>
            </p:xfrm>
            <a:graphic>
              <a:graphicData uri="http://schemas.openxmlformats.org/drawingml/2006/chart">
                <c:chart xmlns:c="http://schemas.openxmlformats.org/drawingml/2006/chart" xmlns:r="http://schemas.openxmlformats.org/officeDocument/2006/relationships" r:id="rId8"/>
              </a:graphicData>
            </a:graphic>
          </p:graphicFrame>
        </p:grpSp>
        <p:grpSp>
          <p:nvGrpSpPr>
            <p:cNvPr id="15" name="Group 15">
              <a:extLst>
                <a:ext uri="{FF2B5EF4-FFF2-40B4-BE49-F238E27FC236}">
                  <a16:creationId xmlns:a16="http://schemas.microsoft.com/office/drawing/2014/main" id="{C91698F2-1BE9-4654-AE7D-51AA3A49A631}"/>
                </a:ext>
              </a:extLst>
            </p:cNvPr>
            <p:cNvGrpSpPr/>
            <p:nvPr/>
          </p:nvGrpSpPr>
          <p:grpSpPr>
            <a:xfrm>
              <a:off x="2873426" y="3221268"/>
              <a:ext cx="1965977" cy="982989"/>
              <a:chOff x="4932040" y="3938836"/>
              <a:chExt cx="2546146" cy="1273073"/>
            </a:xfrm>
            <a:solidFill>
              <a:schemeClr val="bg1"/>
            </a:solidFill>
          </p:grpSpPr>
          <p:sp>
            <p:nvSpPr>
              <p:cNvPr id="26" name="Freeform 14">
                <a:extLst>
                  <a:ext uri="{FF2B5EF4-FFF2-40B4-BE49-F238E27FC236}">
                    <a16:creationId xmlns:a16="http://schemas.microsoft.com/office/drawing/2014/main" id="{8F7D7280-A6CF-452C-94B5-554D060A914F}"/>
                  </a:ext>
                </a:extLst>
              </p:cNvPr>
              <p:cNvSpPr/>
              <p:nvPr/>
            </p:nvSpPr>
            <p:spPr>
              <a:xfrm>
                <a:off x="4932040" y="3938836"/>
                <a:ext cx="2546146" cy="1273073"/>
              </a:xfrm>
              <a:custGeom>
                <a:avLst/>
                <a:gdLst>
                  <a:gd name="connsiteX0" fmla="*/ 0 w 1923940"/>
                  <a:gd name="connsiteY0" fmla="*/ 739977 h 951399"/>
                  <a:gd name="connsiteX1" fmla="*/ 280134 w 1923940"/>
                  <a:gd name="connsiteY1" fmla="*/ 750548 h 951399"/>
                  <a:gd name="connsiteX2" fmla="*/ 348846 w 1923940"/>
                  <a:gd name="connsiteY2" fmla="*/ 930257 h 951399"/>
                  <a:gd name="connsiteX3" fmla="*/ 406987 w 1923940"/>
                  <a:gd name="connsiteY3" fmla="*/ 671265 h 951399"/>
                  <a:gd name="connsiteX4" fmla="*/ 443986 w 1923940"/>
                  <a:gd name="connsiteY4" fmla="*/ 745262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443986 w 1923940"/>
                  <a:gd name="connsiteY4" fmla="*/ 745262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07413 w 1923940"/>
                  <a:gd name="connsiteY4" fmla="*/ 766405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07413 w 1923940"/>
                  <a:gd name="connsiteY4" fmla="*/ 766405 h 951399"/>
                  <a:gd name="connsiteX5" fmla="*/ 602553 w 1923940"/>
                  <a:gd name="connsiteY5" fmla="*/ 581411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81836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81836 w 1923940"/>
                  <a:gd name="connsiteY6" fmla="*/ 745262 h 951399"/>
                  <a:gd name="connsiteX7" fmla="*/ 877401 w 1923940"/>
                  <a:gd name="connsiteY7" fmla="*/ 745262 h 951399"/>
                  <a:gd name="connsiteX8" fmla="*/ 935542 w 1923940"/>
                  <a:gd name="connsiteY8" fmla="*/ 449272 h 951399"/>
                  <a:gd name="connsiteX9" fmla="*/ 1004254 w 1923940"/>
                  <a:gd name="connsiteY9" fmla="*/ 755833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50548 h 961970"/>
                  <a:gd name="connsiteX1" fmla="*/ 280134 w 1923940"/>
                  <a:gd name="connsiteY1" fmla="*/ 761119 h 961970"/>
                  <a:gd name="connsiteX2" fmla="*/ 348846 w 1923940"/>
                  <a:gd name="connsiteY2" fmla="*/ 940828 h 961970"/>
                  <a:gd name="connsiteX3" fmla="*/ 443986 w 1923940"/>
                  <a:gd name="connsiteY3" fmla="*/ 676550 h 961970"/>
                  <a:gd name="connsiteX4" fmla="*/ 544412 w 1923940"/>
                  <a:gd name="connsiteY4" fmla="*/ 782262 h 961970"/>
                  <a:gd name="connsiteX5" fmla="*/ 602553 w 1923940"/>
                  <a:gd name="connsiteY5" fmla="*/ 591982 h 961970"/>
                  <a:gd name="connsiteX6" fmla="*/ 681836 w 1923940"/>
                  <a:gd name="connsiteY6" fmla="*/ 755833 h 961970"/>
                  <a:gd name="connsiteX7" fmla="*/ 877401 w 1923940"/>
                  <a:gd name="connsiteY7" fmla="*/ 755833 h 961970"/>
                  <a:gd name="connsiteX8" fmla="*/ 935542 w 1923940"/>
                  <a:gd name="connsiteY8" fmla="*/ 459843 h 961970"/>
                  <a:gd name="connsiteX9" fmla="*/ 1004254 w 1923940"/>
                  <a:gd name="connsiteY9" fmla="*/ 766404 h 961970"/>
                  <a:gd name="connsiteX10" fmla="*/ 1088823 w 1923940"/>
                  <a:gd name="connsiteY10" fmla="*/ 766404 h 961970"/>
                  <a:gd name="connsiteX11" fmla="*/ 1141679 w 1923940"/>
                  <a:gd name="connsiteY11" fmla="*/ 961970 h 961970"/>
                  <a:gd name="connsiteX12" fmla="*/ 1215677 w 1923940"/>
                  <a:gd name="connsiteY12" fmla="*/ 745262 h 961970"/>
                  <a:gd name="connsiteX13" fmla="*/ 1263246 w 1923940"/>
                  <a:gd name="connsiteY13" fmla="*/ 750548 h 961970"/>
                  <a:gd name="connsiteX14" fmla="*/ 1358387 w 1923940"/>
                  <a:gd name="connsiteY14" fmla="*/ 0 h 961970"/>
                  <a:gd name="connsiteX15" fmla="*/ 1490525 w 1923940"/>
                  <a:gd name="connsiteY15" fmla="*/ 761119 h 961970"/>
                  <a:gd name="connsiteX16" fmla="*/ 1559237 w 1923940"/>
                  <a:gd name="connsiteY16" fmla="*/ 422844 h 961970"/>
                  <a:gd name="connsiteX17" fmla="*/ 1617378 w 1923940"/>
                  <a:gd name="connsiteY17" fmla="*/ 745262 h 961970"/>
                  <a:gd name="connsiteX18" fmla="*/ 1659663 w 1923940"/>
                  <a:gd name="connsiteY18" fmla="*/ 613124 h 961970"/>
                  <a:gd name="connsiteX19" fmla="*/ 1728375 w 1923940"/>
                  <a:gd name="connsiteY19" fmla="*/ 755833 h 961970"/>
                  <a:gd name="connsiteX20" fmla="*/ 1923940 w 1923940"/>
                  <a:gd name="connsiteY20" fmla="*/ 755833 h 96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3940" h="961970">
                    <a:moveTo>
                      <a:pt x="0" y="750548"/>
                    </a:moveTo>
                    <a:lnTo>
                      <a:pt x="280134" y="761119"/>
                    </a:lnTo>
                    <a:lnTo>
                      <a:pt x="348846" y="940828"/>
                    </a:lnTo>
                    <a:lnTo>
                      <a:pt x="443986" y="676550"/>
                    </a:lnTo>
                    <a:lnTo>
                      <a:pt x="544412" y="782262"/>
                    </a:lnTo>
                    <a:lnTo>
                      <a:pt x="602553" y="591982"/>
                    </a:lnTo>
                    <a:lnTo>
                      <a:pt x="681836" y="755833"/>
                    </a:lnTo>
                    <a:lnTo>
                      <a:pt x="877401" y="755833"/>
                    </a:lnTo>
                    <a:lnTo>
                      <a:pt x="935542" y="459843"/>
                    </a:lnTo>
                    <a:lnTo>
                      <a:pt x="1004254" y="766404"/>
                    </a:lnTo>
                    <a:lnTo>
                      <a:pt x="1088823" y="766404"/>
                    </a:lnTo>
                    <a:lnTo>
                      <a:pt x="1141679" y="961970"/>
                    </a:lnTo>
                    <a:lnTo>
                      <a:pt x="1215677" y="745262"/>
                    </a:lnTo>
                    <a:lnTo>
                      <a:pt x="1263246" y="750548"/>
                    </a:lnTo>
                    <a:lnTo>
                      <a:pt x="1358387" y="0"/>
                    </a:lnTo>
                    <a:lnTo>
                      <a:pt x="1490525" y="761119"/>
                    </a:lnTo>
                    <a:lnTo>
                      <a:pt x="1559237" y="422844"/>
                    </a:lnTo>
                    <a:lnTo>
                      <a:pt x="1617378" y="745262"/>
                    </a:lnTo>
                    <a:lnTo>
                      <a:pt x="1659663" y="613124"/>
                    </a:lnTo>
                    <a:lnTo>
                      <a:pt x="1728375" y="755833"/>
                    </a:lnTo>
                    <a:lnTo>
                      <a:pt x="1923940" y="755833"/>
                    </a:lnTo>
                  </a:path>
                </a:pathLst>
              </a:custGeom>
              <a:noFill/>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Arial"/>
                  <a:ea typeface="+mn-ea"/>
                  <a:cs typeface="+mn-cs"/>
                </a:endParaRPr>
              </a:p>
            </p:txBody>
          </p:sp>
          <p:sp>
            <p:nvSpPr>
              <p:cNvPr id="27" name="Freeform 11">
                <a:extLst>
                  <a:ext uri="{FF2B5EF4-FFF2-40B4-BE49-F238E27FC236}">
                    <a16:creationId xmlns:a16="http://schemas.microsoft.com/office/drawing/2014/main" id="{7D27A86B-9DA8-4EA5-956D-EA3D3C484FED}"/>
                  </a:ext>
                </a:extLst>
              </p:cNvPr>
              <p:cNvSpPr/>
              <p:nvPr/>
            </p:nvSpPr>
            <p:spPr>
              <a:xfrm>
                <a:off x="4932040" y="3938836"/>
                <a:ext cx="2546146" cy="1273073"/>
              </a:xfrm>
              <a:custGeom>
                <a:avLst/>
                <a:gdLst>
                  <a:gd name="connsiteX0" fmla="*/ 0 w 1923940"/>
                  <a:gd name="connsiteY0" fmla="*/ 739977 h 951399"/>
                  <a:gd name="connsiteX1" fmla="*/ 280134 w 1923940"/>
                  <a:gd name="connsiteY1" fmla="*/ 750548 h 951399"/>
                  <a:gd name="connsiteX2" fmla="*/ 348846 w 1923940"/>
                  <a:gd name="connsiteY2" fmla="*/ 930257 h 951399"/>
                  <a:gd name="connsiteX3" fmla="*/ 406987 w 1923940"/>
                  <a:gd name="connsiteY3" fmla="*/ 671265 h 951399"/>
                  <a:gd name="connsiteX4" fmla="*/ 443986 w 1923940"/>
                  <a:gd name="connsiteY4" fmla="*/ 745262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443986 w 1923940"/>
                  <a:gd name="connsiteY4" fmla="*/ 745262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07413 w 1923940"/>
                  <a:gd name="connsiteY4" fmla="*/ 766405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07413 w 1923940"/>
                  <a:gd name="connsiteY4" fmla="*/ 766405 h 951399"/>
                  <a:gd name="connsiteX5" fmla="*/ 602553 w 1923940"/>
                  <a:gd name="connsiteY5" fmla="*/ 581411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81836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81836 w 1923940"/>
                  <a:gd name="connsiteY6" fmla="*/ 745262 h 951399"/>
                  <a:gd name="connsiteX7" fmla="*/ 877401 w 1923940"/>
                  <a:gd name="connsiteY7" fmla="*/ 745262 h 951399"/>
                  <a:gd name="connsiteX8" fmla="*/ 935542 w 1923940"/>
                  <a:gd name="connsiteY8" fmla="*/ 449272 h 951399"/>
                  <a:gd name="connsiteX9" fmla="*/ 1004254 w 1923940"/>
                  <a:gd name="connsiteY9" fmla="*/ 755833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50548 h 961970"/>
                  <a:gd name="connsiteX1" fmla="*/ 280134 w 1923940"/>
                  <a:gd name="connsiteY1" fmla="*/ 761119 h 961970"/>
                  <a:gd name="connsiteX2" fmla="*/ 348846 w 1923940"/>
                  <a:gd name="connsiteY2" fmla="*/ 940828 h 961970"/>
                  <a:gd name="connsiteX3" fmla="*/ 443986 w 1923940"/>
                  <a:gd name="connsiteY3" fmla="*/ 676550 h 961970"/>
                  <a:gd name="connsiteX4" fmla="*/ 544412 w 1923940"/>
                  <a:gd name="connsiteY4" fmla="*/ 782262 h 961970"/>
                  <a:gd name="connsiteX5" fmla="*/ 602553 w 1923940"/>
                  <a:gd name="connsiteY5" fmla="*/ 591982 h 961970"/>
                  <a:gd name="connsiteX6" fmla="*/ 681836 w 1923940"/>
                  <a:gd name="connsiteY6" fmla="*/ 755833 h 961970"/>
                  <a:gd name="connsiteX7" fmla="*/ 877401 w 1923940"/>
                  <a:gd name="connsiteY7" fmla="*/ 755833 h 961970"/>
                  <a:gd name="connsiteX8" fmla="*/ 935542 w 1923940"/>
                  <a:gd name="connsiteY8" fmla="*/ 459843 h 961970"/>
                  <a:gd name="connsiteX9" fmla="*/ 1004254 w 1923940"/>
                  <a:gd name="connsiteY9" fmla="*/ 766404 h 961970"/>
                  <a:gd name="connsiteX10" fmla="*/ 1088823 w 1923940"/>
                  <a:gd name="connsiteY10" fmla="*/ 766404 h 961970"/>
                  <a:gd name="connsiteX11" fmla="*/ 1141679 w 1923940"/>
                  <a:gd name="connsiteY11" fmla="*/ 961970 h 961970"/>
                  <a:gd name="connsiteX12" fmla="*/ 1215677 w 1923940"/>
                  <a:gd name="connsiteY12" fmla="*/ 745262 h 961970"/>
                  <a:gd name="connsiteX13" fmla="*/ 1263246 w 1923940"/>
                  <a:gd name="connsiteY13" fmla="*/ 750548 h 961970"/>
                  <a:gd name="connsiteX14" fmla="*/ 1358387 w 1923940"/>
                  <a:gd name="connsiteY14" fmla="*/ 0 h 961970"/>
                  <a:gd name="connsiteX15" fmla="*/ 1490525 w 1923940"/>
                  <a:gd name="connsiteY15" fmla="*/ 761119 h 961970"/>
                  <a:gd name="connsiteX16" fmla="*/ 1559237 w 1923940"/>
                  <a:gd name="connsiteY16" fmla="*/ 422844 h 961970"/>
                  <a:gd name="connsiteX17" fmla="*/ 1617378 w 1923940"/>
                  <a:gd name="connsiteY17" fmla="*/ 745262 h 961970"/>
                  <a:gd name="connsiteX18" fmla="*/ 1659663 w 1923940"/>
                  <a:gd name="connsiteY18" fmla="*/ 613124 h 961970"/>
                  <a:gd name="connsiteX19" fmla="*/ 1728375 w 1923940"/>
                  <a:gd name="connsiteY19" fmla="*/ 755833 h 961970"/>
                  <a:gd name="connsiteX20" fmla="*/ 1923940 w 1923940"/>
                  <a:gd name="connsiteY20" fmla="*/ 755833 h 96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3940" h="961970">
                    <a:moveTo>
                      <a:pt x="0" y="750548"/>
                    </a:moveTo>
                    <a:lnTo>
                      <a:pt x="280134" y="761119"/>
                    </a:lnTo>
                    <a:lnTo>
                      <a:pt x="348846" y="940828"/>
                    </a:lnTo>
                    <a:lnTo>
                      <a:pt x="443986" y="676550"/>
                    </a:lnTo>
                    <a:lnTo>
                      <a:pt x="544412" y="782262"/>
                    </a:lnTo>
                    <a:lnTo>
                      <a:pt x="602553" y="591982"/>
                    </a:lnTo>
                    <a:lnTo>
                      <a:pt x="681836" y="755833"/>
                    </a:lnTo>
                    <a:lnTo>
                      <a:pt x="877401" y="755833"/>
                    </a:lnTo>
                    <a:lnTo>
                      <a:pt x="935542" y="459843"/>
                    </a:lnTo>
                    <a:lnTo>
                      <a:pt x="1004254" y="766404"/>
                    </a:lnTo>
                    <a:lnTo>
                      <a:pt x="1088823" y="766404"/>
                    </a:lnTo>
                    <a:lnTo>
                      <a:pt x="1141679" y="961970"/>
                    </a:lnTo>
                    <a:lnTo>
                      <a:pt x="1215677" y="745262"/>
                    </a:lnTo>
                    <a:lnTo>
                      <a:pt x="1263246" y="750548"/>
                    </a:lnTo>
                    <a:lnTo>
                      <a:pt x="1358387" y="0"/>
                    </a:lnTo>
                    <a:lnTo>
                      <a:pt x="1490525" y="761119"/>
                    </a:lnTo>
                    <a:lnTo>
                      <a:pt x="1559237" y="422844"/>
                    </a:lnTo>
                    <a:lnTo>
                      <a:pt x="1617378" y="745262"/>
                    </a:lnTo>
                    <a:lnTo>
                      <a:pt x="1659663" y="613124"/>
                    </a:lnTo>
                    <a:lnTo>
                      <a:pt x="1728375" y="755833"/>
                    </a:lnTo>
                    <a:lnTo>
                      <a:pt x="1923940" y="755833"/>
                    </a:lnTo>
                  </a:path>
                </a:pathLst>
              </a:custGeom>
              <a:noFill/>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6" name="Group 15">
              <a:extLst>
                <a:ext uri="{FF2B5EF4-FFF2-40B4-BE49-F238E27FC236}">
                  <a16:creationId xmlns:a16="http://schemas.microsoft.com/office/drawing/2014/main" id="{C91698F2-1BE9-4654-AE7D-51AA3A49A631}"/>
                </a:ext>
              </a:extLst>
            </p:cNvPr>
            <p:cNvGrpSpPr/>
            <p:nvPr userDrawn="1"/>
          </p:nvGrpSpPr>
          <p:grpSpPr>
            <a:xfrm>
              <a:off x="862162" y="3252327"/>
              <a:ext cx="1965977" cy="982989"/>
              <a:chOff x="4932040" y="3938836"/>
              <a:chExt cx="2546146" cy="1273073"/>
            </a:xfrm>
            <a:solidFill>
              <a:schemeClr val="bg1"/>
            </a:solidFill>
          </p:grpSpPr>
          <p:sp>
            <p:nvSpPr>
              <p:cNvPr id="24" name="Freeform 14">
                <a:extLst>
                  <a:ext uri="{FF2B5EF4-FFF2-40B4-BE49-F238E27FC236}">
                    <a16:creationId xmlns:a16="http://schemas.microsoft.com/office/drawing/2014/main" id="{8F7D7280-A6CF-452C-94B5-554D060A914F}"/>
                  </a:ext>
                </a:extLst>
              </p:cNvPr>
              <p:cNvSpPr/>
              <p:nvPr/>
            </p:nvSpPr>
            <p:spPr>
              <a:xfrm>
                <a:off x="4932040" y="3938836"/>
                <a:ext cx="2546146" cy="1273073"/>
              </a:xfrm>
              <a:custGeom>
                <a:avLst/>
                <a:gdLst>
                  <a:gd name="connsiteX0" fmla="*/ 0 w 1923940"/>
                  <a:gd name="connsiteY0" fmla="*/ 739977 h 951399"/>
                  <a:gd name="connsiteX1" fmla="*/ 280134 w 1923940"/>
                  <a:gd name="connsiteY1" fmla="*/ 750548 h 951399"/>
                  <a:gd name="connsiteX2" fmla="*/ 348846 w 1923940"/>
                  <a:gd name="connsiteY2" fmla="*/ 930257 h 951399"/>
                  <a:gd name="connsiteX3" fmla="*/ 406987 w 1923940"/>
                  <a:gd name="connsiteY3" fmla="*/ 671265 h 951399"/>
                  <a:gd name="connsiteX4" fmla="*/ 443986 w 1923940"/>
                  <a:gd name="connsiteY4" fmla="*/ 745262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443986 w 1923940"/>
                  <a:gd name="connsiteY4" fmla="*/ 745262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07413 w 1923940"/>
                  <a:gd name="connsiteY4" fmla="*/ 766405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07413 w 1923940"/>
                  <a:gd name="connsiteY4" fmla="*/ 766405 h 951399"/>
                  <a:gd name="connsiteX5" fmla="*/ 602553 w 1923940"/>
                  <a:gd name="connsiteY5" fmla="*/ 581411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81836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81836 w 1923940"/>
                  <a:gd name="connsiteY6" fmla="*/ 745262 h 951399"/>
                  <a:gd name="connsiteX7" fmla="*/ 877401 w 1923940"/>
                  <a:gd name="connsiteY7" fmla="*/ 745262 h 951399"/>
                  <a:gd name="connsiteX8" fmla="*/ 935542 w 1923940"/>
                  <a:gd name="connsiteY8" fmla="*/ 449272 h 951399"/>
                  <a:gd name="connsiteX9" fmla="*/ 1004254 w 1923940"/>
                  <a:gd name="connsiteY9" fmla="*/ 755833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50548 h 961970"/>
                  <a:gd name="connsiteX1" fmla="*/ 280134 w 1923940"/>
                  <a:gd name="connsiteY1" fmla="*/ 761119 h 961970"/>
                  <a:gd name="connsiteX2" fmla="*/ 348846 w 1923940"/>
                  <a:gd name="connsiteY2" fmla="*/ 940828 h 961970"/>
                  <a:gd name="connsiteX3" fmla="*/ 443986 w 1923940"/>
                  <a:gd name="connsiteY3" fmla="*/ 676550 h 961970"/>
                  <a:gd name="connsiteX4" fmla="*/ 544412 w 1923940"/>
                  <a:gd name="connsiteY4" fmla="*/ 782262 h 961970"/>
                  <a:gd name="connsiteX5" fmla="*/ 602553 w 1923940"/>
                  <a:gd name="connsiteY5" fmla="*/ 591982 h 961970"/>
                  <a:gd name="connsiteX6" fmla="*/ 681836 w 1923940"/>
                  <a:gd name="connsiteY6" fmla="*/ 755833 h 961970"/>
                  <a:gd name="connsiteX7" fmla="*/ 877401 w 1923940"/>
                  <a:gd name="connsiteY7" fmla="*/ 755833 h 961970"/>
                  <a:gd name="connsiteX8" fmla="*/ 935542 w 1923940"/>
                  <a:gd name="connsiteY8" fmla="*/ 459843 h 961970"/>
                  <a:gd name="connsiteX9" fmla="*/ 1004254 w 1923940"/>
                  <a:gd name="connsiteY9" fmla="*/ 766404 h 961970"/>
                  <a:gd name="connsiteX10" fmla="*/ 1088823 w 1923940"/>
                  <a:gd name="connsiteY10" fmla="*/ 766404 h 961970"/>
                  <a:gd name="connsiteX11" fmla="*/ 1141679 w 1923940"/>
                  <a:gd name="connsiteY11" fmla="*/ 961970 h 961970"/>
                  <a:gd name="connsiteX12" fmla="*/ 1215677 w 1923940"/>
                  <a:gd name="connsiteY12" fmla="*/ 745262 h 961970"/>
                  <a:gd name="connsiteX13" fmla="*/ 1263246 w 1923940"/>
                  <a:gd name="connsiteY13" fmla="*/ 750548 h 961970"/>
                  <a:gd name="connsiteX14" fmla="*/ 1358387 w 1923940"/>
                  <a:gd name="connsiteY14" fmla="*/ 0 h 961970"/>
                  <a:gd name="connsiteX15" fmla="*/ 1490525 w 1923940"/>
                  <a:gd name="connsiteY15" fmla="*/ 761119 h 961970"/>
                  <a:gd name="connsiteX16" fmla="*/ 1559237 w 1923940"/>
                  <a:gd name="connsiteY16" fmla="*/ 422844 h 961970"/>
                  <a:gd name="connsiteX17" fmla="*/ 1617378 w 1923940"/>
                  <a:gd name="connsiteY17" fmla="*/ 745262 h 961970"/>
                  <a:gd name="connsiteX18" fmla="*/ 1659663 w 1923940"/>
                  <a:gd name="connsiteY18" fmla="*/ 613124 h 961970"/>
                  <a:gd name="connsiteX19" fmla="*/ 1728375 w 1923940"/>
                  <a:gd name="connsiteY19" fmla="*/ 755833 h 961970"/>
                  <a:gd name="connsiteX20" fmla="*/ 1923940 w 1923940"/>
                  <a:gd name="connsiteY20" fmla="*/ 755833 h 96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3940" h="961970">
                    <a:moveTo>
                      <a:pt x="0" y="750548"/>
                    </a:moveTo>
                    <a:lnTo>
                      <a:pt x="280134" y="761119"/>
                    </a:lnTo>
                    <a:lnTo>
                      <a:pt x="348846" y="940828"/>
                    </a:lnTo>
                    <a:lnTo>
                      <a:pt x="443986" y="676550"/>
                    </a:lnTo>
                    <a:lnTo>
                      <a:pt x="544412" y="782262"/>
                    </a:lnTo>
                    <a:lnTo>
                      <a:pt x="602553" y="591982"/>
                    </a:lnTo>
                    <a:lnTo>
                      <a:pt x="681836" y="755833"/>
                    </a:lnTo>
                    <a:lnTo>
                      <a:pt x="877401" y="755833"/>
                    </a:lnTo>
                    <a:lnTo>
                      <a:pt x="935542" y="459843"/>
                    </a:lnTo>
                    <a:lnTo>
                      <a:pt x="1004254" y="766404"/>
                    </a:lnTo>
                    <a:lnTo>
                      <a:pt x="1088823" y="766404"/>
                    </a:lnTo>
                    <a:lnTo>
                      <a:pt x="1141679" y="961970"/>
                    </a:lnTo>
                    <a:lnTo>
                      <a:pt x="1215677" y="745262"/>
                    </a:lnTo>
                    <a:lnTo>
                      <a:pt x="1263246" y="750548"/>
                    </a:lnTo>
                    <a:lnTo>
                      <a:pt x="1358387" y="0"/>
                    </a:lnTo>
                    <a:lnTo>
                      <a:pt x="1490525" y="761119"/>
                    </a:lnTo>
                    <a:lnTo>
                      <a:pt x="1559237" y="422844"/>
                    </a:lnTo>
                    <a:lnTo>
                      <a:pt x="1617378" y="745262"/>
                    </a:lnTo>
                    <a:lnTo>
                      <a:pt x="1659663" y="613124"/>
                    </a:lnTo>
                    <a:lnTo>
                      <a:pt x="1728375" y="755833"/>
                    </a:lnTo>
                    <a:lnTo>
                      <a:pt x="1923940" y="755833"/>
                    </a:lnTo>
                  </a:path>
                </a:pathLst>
              </a:custGeom>
              <a:noFill/>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Arial"/>
                  <a:ea typeface="+mn-ea"/>
                  <a:cs typeface="+mn-cs"/>
                </a:endParaRPr>
              </a:p>
            </p:txBody>
          </p:sp>
          <p:sp>
            <p:nvSpPr>
              <p:cNvPr id="25" name="Freeform 11">
                <a:extLst>
                  <a:ext uri="{FF2B5EF4-FFF2-40B4-BE49-F238E27FC236}">
                    <a16:creationId xmlns:a16="http://schemas.microsoft.com/office/drawing/2014/main" id="{7D27A86B-9DA8-4EA5-956D-EA3D3C484FED}"/>
                  </a:ext>
                </a:extLst>
              </p:cNvPr>
              <p:cNvSpPr/>
              <p:nvPr/>
            </p:nvSpPr>
            <p:spPr>
              <a:xfrm>
                <a:off x="4932040" y="3938836"/>
                <a:ext cx="2546146" cy="1273073"/>
              </a:xfrm>
              <a:custGeom>
                <a:avLst/>
                <a:gdLst>
                  <a:gd name="connsiteX0" fmla="*/ 0 w 1923940"/>
                  <a:gd name="connsiteY0" fmla="*/ 739977 h 951399"/>
                  <a:gd name="connsiteX1" fmla="*/ 280134 w 1923940"/>
                  <a:gd name="connsiteY1" fmla="*/ 750548 h 951399"/>
                  <a:gd name="connsiteX2" fmla="*/ 348846 w 1923940"/>
                  <a:gd name="connsiteY2" fmla="*/ 930257 h 951399"/>
                  <a:gd name="connsiteX3" fmla="*/ 406987 w 1923940"/>
                  <a:gd name="connsiteY3" fmla="*/ 671265 h 951399"/>
                  <a:gd name="connsiteX4" fmla="*/ 443986 w 1923940"/>
                  <a:gd name="connsiteY4" fmla="*/ 745262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443986 w 1923940"/>
                  <a:gd name="connsiteY4" fmla="*/ 745262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07413 w 1923940"/>
                  <a:gd name="connsiteY4" fmla="*/ 766405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07413 w 1923940"/>
                  <a:gd name="connsiteY4" fmla="*/ 766405 h 951399"/>
                  <a:gd name="connsiteX5" fmla="*/ 602553 w 1923940"/>
                  <a:gd name="connsiteY5" fmla="*/ 581411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81836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81836 w 1923940"/>
                  <a:gd name="connsiteY6" fmla="*/ 745262 h 951399"/>
                  <a:gd name="connsiteX7" fmla="*/ 877401 w 1923940"/>
                  <a:gd name="connsiteY7" fmla="*/ 745262 h 951399"/>
                  <a:gd name="connsiteX8" fmla="*/ 935542 w 1923940"/>
                  <a:gd name="connsiteY8" fmla="*/ 449272 h 951399"/>
                  <a:gd name="connsiteX9" fmla="*/ 1004254 w 1923940"/>
                  <a:gd name="connsiteY9" fmla="*/ 755833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50548 h 961970"/>
                  <a:gd name="connsiteX1" fmla="*/ 280134 w 1923940"/>
                  <a:gd name="connsiteY1" fmla="*/ 761119 h 961970"/>
                  <a:gd name="connsiteX2" fmla="*/ 348846 w 1923940"/>
                  <a:gd name="connsiteY2" fmla="*/ 940828 h 961970"/>
                  <a:gd name="connsiteX3" fmla="*/ 443986 w 1923940"/>
                  <a:gd name="connsiteY3" fmla="*/ 676550 h 961970"/>
                  <a:gd name="connsiteX4" fmla="*/ 544412 w 1923940"/>
                  <a:gd name="connsiteY4" fmla="*/ 782262 h 961970"/>
                  <a:gd name="connsiteX5" fmla="*/ 602553 w 1923940"/>
                  <a:gd name="connsiteY5" fmla="*/ 591982 h 961970"/>
                  <a:gd name="connsiteX6" fmla="*/ 681836 w 1923940"/>
                  <a:gd name="connsiteY6" fmla="*/ 755833 h 961970"/>
                  <a:gd name="connsiteX7" fmla="*/ 877401 w 1923940"/>
                  <a:gd name="connsiteY7" fmla="*/ 755833 h 961970"/>
                  <a:gd name="connsiteX8" fmla="*/ 935542 w 1923940"/>
                  <a:gd name="connsiteY8" fmla="*/ 459843 h 961970"/>
                  <a:gd name="connsiteX9" fmla="*/ 1004254 w 1923940"/>
                  <a:gd name="connsiteY9" fmla="*/ 766404 h 961970"/>
                  <a:gd name="connsiteX10" fmla="*/ 1088823 w 1923940"/>
                  <a:gd name="connsiteY10" fmla="*/ 766404 h 961970"/>
                  <a:gd name="connsiteX11" fmla="*/ 1141679 w 1923940"/>
                  <a:gd name="connsiteY11" fmla="*/ 961970 h 961970"/>
                  <a:gd name="connsiteX12" fmla="*/ 1215677 w 1923940"/>
                  <a:gd name="connsiteY12" fmla="*/ 745262 h 961970"/>
                  <a:gd name="connsiteX13" fmla="*/ 1263246 w 1923940"/>
                  <a:gd name="connsiteY13" fmla="*/ 750548 h 961970"/>
                  <a:gd name="connsiteX14" fmla="*/ 1358387 w 1923940"/>
                  <a:gd name="connsiteY14" fmla="*/ 0 h 961970"/>
                  <a:gd name="connsiteX15" fmla="*/ 1490525 w 1923940"/>
                  <a:gd name="connsiteY15" fmla="*/ 761119 h 961970"/>
                  <a:gd name="connsiteX16" fmla="*/ 1559237 w 1923940"/>
                  <a:gd name="connsiteY16" fmla="*/ 422844 h 961970"/>
                  <a:gd name="connsiteX17" fmla="*/ 1617378 w 1923940"/>
                  <a:gd name="connsiteY17" fmla="*/ 745262 h 961970"/>
                  <a:gd name="connsiteX18" fmla="*/ 1659663 w 1923940"/>
                  <a:gd name="connsiteY18" fmla="*/ 613124 h 961970"/>
                  <a:gd name="connsiteX19" fmla="*/ 1728375 w 1923940"/>
                  <a:gd name="connsiteY19" fmla="*/ 755833 h 961970"/>
                  <a:gd name="connsiteX20" fmla="*/ 1923940 w 1923940"/>
                  <a:gd name="connsiteY20" fmla="*/ 755833 h 96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3940" h="961970">
                    <a:moveTo>
                      <a:pt x="0" y="750548"/>
                    </a:moveTo>
                    <a:lnTo>
                      <a:pt x="280134" y="761119"/>
                    </a:lnTo>
                    <a:lnTo>
                      <a:pt x="348846" y="940828"/>
                    </a:lnTo>
                    <a:lnTo>
                      <a:pt x="443986" y="676550"/>
                    </a:lnTo>
                    <a:lnTo>
                      <a:pt x="544412" y="782262"/>
                    </a:lnTo>
                    <a:lnTo>
                      <a:pt x="602553" y="591982"/>
                    </a:lnTo>
                    <a:lnTo>
                      <a:pt x="681836" y="755833"/>
                    </a:lnTo>
                    <a:lnTo>
                      <a:pt x="877401" y="755833"/>
                    </a:lnTo>
                    <a:lnTo>
                      <a:pt x="935542" y="459843"/>
                    </a:lnTo>
                    <a:lnTo>
                      <a:pt x="1004254" y="766404"/>
                    </a:lnTo>
                    <a:lnTo>
                      <a:pt x="1088823" y="766404"/>
                    </a:lnTo>
                    <a:lnTo>
                      <a:pt x="1141679" y="961970"/>
                    </a:lnTo>
                    <a:lnTo>
                      <a:pt x="1215677" y="745262"/>
                    </a:lnTo>
                    <a:lnTo>
                      <a:pt x="1263246" y="750548"/>
                    </a:lnTo>
                    <a:lnTo>
                      <a:pt x="1358387" y="0"/>
                    </a:lnTo>
                    <a:lnTo>
                      <a:pt x="1490525" y="761119"/>
                    </a:lnTo>
                    <a:lnTo>
                      <a:pt x="1559237" y="422844"/>
                    </a:lnTo>
                    <a:lnTo>
                      <a:pt x="1617378" y="745262"/>
                    </a:lnTo>
                    <a:lnTo>
                      <a:pt x="1659663" y="613124"/>
                    </a:lnTo>
                    <a:lnTo>
                      <a:pt x="1728375" y="755833"/>
                    </a:lnTo>
                    <a:lnTo>
                      <a:pt x="1923940" y="755833"/>
                    </a:lnTo>
                  </a:path>
                </a:pathLst>
              </a:custGeom>
              <a:noFill/>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7" name="Group 15">
              <a:extLst>
                <a:ext uri="{FF2B5EF4-FFF2-40B4-BE49-F238E27FC236}">
                  <a16:creationId xmlns:a16="http://schemas.microsoft.com/office/drawing/2014/main" id="{C91698F2-1BE9-4654-AE7D-51AA3A49A631}"/>
                </a:ext>
              </a:extLst>
            </p:cNvPr>
            <p:cNvGrpSpPr/>
            <p:nvPr userDrawn="1"/>
          </p:nvGrpSpPr>
          <p:grpSpPr>
            <a:xfrm>
              <a:off x="5556479" y="3208359"/>
              <a:ext cx="1965977" cy="982989"/>
              <a:chOff x="4932040" y="3938836"/>
              <a:chExt cx="2546146" cy="1273073"/>
            </a:xfrm>
            <a:solidFill>
              <a:schemeClr val="bg1"/>
            </a:solidFill>
          </p:grpSpPr>
          <p:sp>
            <p:nvSpPr>
              <p:cNvPr id="22" name="Freeform 14">
                <a:extLst>
                  <a:ext uri="{FF2B5EF4-FFF2-40B4-BE49-F238E27FC236}">
                    <a16:creationId xmlns:a16="http://schemas.microsoft.com/office/drawing/2014/main" id="{8F7D7280-A6CF-452C-94B5-554D060A914F}"/>
                  </a:ext>
                </a:extLst>
              </p:cNvPr>
              <p:cNvSpPr/>
              <p:nvPr/>
            </p:nvSpPr>
            <p:spPr>
              <a:xfrm>
                <a:off x="4932040" y="3938836"/>
                <a:ext cx="2546146" cy="1273073"/>
              </a:xfrm>
              <a:custGeom>
                <a:avLst/>
                <a:gdLst>
                  <a:gd name="connsiteX0" fmla="*/ 0 w 1923940"/>
                  <a:gd name="connsiteY0" fmla="*/ 739977 h 951399"/>
                  <a:gd name="connsiteX1" fmla="*/ 280134 w 1923940"/>
                  <a:gd name="connsiteY1" fmla="*/ 750548 h 951399"/>
                  <a:gd name="connsiteX2" fmla="*/ 348846 w 1923940"/>
                  <a:gd name="connsiteY2" fmla="*/ 930257 h 951399"/>
                  <a:gd name="connsiteX3" fmla="*/ 406987 w 1923940"/>
                  <a:gd name="connsiteY3" fmla="*/ 671265 h 951399"/>
                  <a:gd name="connsiteX4" fmla="*/ 443986 w 1923940"/>
                  <a:gd name="connsiteY4" fmla="*/ 745262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443986 w 1923940"/>
                  <a:gd name="connsiteY4" fmla="*/ 745262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07413 w 1923940"/>
                  <a:gd name="connsiteY4" fmla="*/ 766405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07413 w 1923940"/>
                  <a:gd name="connsiteY4" fmla="*/ 766405 h 951399"/>
                  <a:gd name="connsiteX5" fmla="*/ 602553 w 1923940"/>
                  <a:gd name="connsiteY5" fmla="*/ 581411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81836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81836 w 1923940"/>
                  <a:gd name="connsiteY6" fmla="*/ 745262 h 951399"/>
                  <a:gd name="connsiteX7" fmla="*/ 877401 w 1923940"/>
                  <a:gd name="connsiteY7" fmla="*/ 745262 h 951399"/>
                  <a:gd name="connsiteX8" fmla="*/ 935542 w 1923940"/>
                  <a:gd name="connsiteY8" fmla="*/ 449272 h 951399"/>
                  <a:gd name="connsiteX9" fmla="*/ 1004254 w 1923940"/>
                  <a:gd name="connsiteY9" fmla="*/ 755833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50548 h 961970"/>
                  <a:gd name="connsiteX1" fmla="*/ 280134 w 1923940"/>
                  <a:gd name="connsiteY1" fmla="*/ 761119 h 961970"/>
                  <a:gd name="connsiteX2" fmla="*/ 348846 w 1923940"/>
                  <a:gd name="connsiteY2" fmla="*/ 940828 h 961970"/>
                  <a:gd name="connsiteX3" fmla="*/ 443986 w 1923940"/>
                  <a:gd name="connsiteY3" fmla="*/ 676550 h 961970"/>
                  <a:gd name="connsiteX4" fmla="*/ 544412 w 1923940"/>
                  <a:gd name="connsiteY4" fmla="*/ 782262 h 961970"/>
                  <a:gd name="connsiteX5" fmla="*/ 602553 w 1923940"/>
                  <a:gd name="connsiteY5" fmla="*/ 591982 h 961970"/>
                  <a:gd name="connsiteX6" fmla="*/ 681836 w 1923940"/>
                  <a:gd name="connsiteY6" fmla="*/ 755833 h 961970"/>
                  <a:gd name="connsiteX7" fmla="*/ 877401 w 1923940"/>
                  <a:gd name="connsiteY7" fmla="*/ 755833 h 961970"/>
                  <a:gd name="connsiteX8" fmla="*/ 935542 w 1923940"/>
                  <a:gd name="connsiteY8" fmla="*/ 459843 h 961970"/>
                  <a:gd name="connsiteX9" fmla="*/ 1004254 w 1923940"/>
                  <a:gd name="connsiteY9" fmla="*/ 766404 h 961970"/>
                  <a:gd name="connsiteX10" fmla="*/ 1088823 w 1923940"/>
                  <a:gd name="connsiteY10" fmla="*/ 766404 h 961970"/>
                  <a:gd name="connsiteX11" fmla="*/ 1141679 w 1923940"/>
                  <a:gd name="connsiteY11" fmla="*/ 961970 h 961970"/>
                  <a:gd name="connsiteX12" fmla="*/ 1215677 w 1923940"/>
                  <a:gd name="connsiteY12" fmla="*/ 745262 h 961970"/>
                  <a:gd name="connsiteX13" fmla="*/ 1263246 w 1923940"/>
                  <a:gd name="connsiteY13" fmla="*/ 750548 h 961970"/>
                  <a:gd name="connsiteX14" fmla="*/ 1358387 w 1923940"/>
                  <a:gd name="connsiteY14" fmla="*/ 0 h 961970"/>
                  <a:gd name="connsiteX15" fmla="*/ 1490525 w 1923940"/>
                  <a:gd name="connsiteY15" fmla="*/ 761119 h 961970"/>
                  <a:gd name="connsiteX16" fmla="*/ 1559237 w 1923940"/>
                  <a:gd name="connsiteY16" fmla="*/ 422844 h 961970"/>
                  <a:gd name="connsiteX17" fmla="*/ 1617378 w 1923940"/>
                  <a:gd name="connsiteY17" fmla="*/ 745262 h 961970"/>
                  <a:gd name="connsiteX18" fmla="*/ 1659663 w 1923940"/>
                  <a:gd name="connsiteY18" fmla="*/ 613124 h 961970"/>
                  <a:gd name="connsiteX19" fmla="*/ 1728375 w 1923940"/>
                  <a:gd name="connsiteY19" fmla="*/ 755833 h 961970"/>
                  <a:gd name="connsiteX20" fmla="*/ 1923940 w 1923940"/>
                  <a:gd name="connsiteY20" fmla="*/ 755833 h 96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3940" h="961970">
                    <a:moveTo>
                      <a:pt x="0" y="750548"/>
                    </a:moveTo>
                    <a:lnTo>
                      <a:pt x="280134" y="761119"/>
                    </a:lnTo>
                    <a:lnTo>
                      <a:pt x="348846" y="940828"/>
                    </a:lnTo>
                    <a:lnTo>
                      <a:pt x="443986" y="676550"/>
                    </a:lnTo>
                    <a:lnTo>
                      <a:pt x="544412" y="782262"/>
                    </a:lnTo>
                    <a:lnTo>
                      <a:pt x="602553" y="591982"/>
                    </a:lnTo>
                    <a:lnTo>
                      <a:pt x="681836" y="755833"/>
                    </a:lnTo>
                    <a:lnTo>
                      <a:pt x="877401" y="755833"/>
                    </a:lnTo>
                    <a:lnTo>
                      <a:pt x="935542" y="459843"/>
                    </a:lnTo>
                    <a:lnTo>
                      <a:pt x="1004254" y="766404"/>
                    </a:lnTo>
                    <a:lnTo>
                      <a:pt x="1088823" y="766404"/>
                    </a:lnTo>
                    <a:lnTo>
                      <a:pt x="1141679" y="961970"/>
                    </a:lnTo>
                    <a:lnTo>
                      <a:pt x="1215677" y="745262"/>
                    </a:lnTo>
                    <a:lnTo>
                      <a:pt x="1263246" y="750548"/>
                    </a:lnTo>
                    <a:lnTo>
                      <a:pt x="1358387" y="0"/>
                    </a:lnTo>
                    <a:lnTo>
                      <a:pt x="1490525" y="761119"/>
                    </a:lnTo>
                    <a:lnTo>
                      <a:pt x="1559237" y="422844"/>
                    </a:lnTo>
                    <a:lnTo>
                      <a:pt x="1617378" y="745262"/>
                    </a:lnTo>
                    <a:lnTo>
                      <a:pt x="1659663" y="613124"/>
                    </a:lnTo>
                    <a:lnTo>
                      <a:pt x="1728375" y="755833"/>
                    </a:lnTo>
                    <a:lnTo>
                      <a:pt x="1923940" y="755833"/>
                    </a:lnTo>
                  </a:path>
                </a:pathLst>
              </a:custGeom>
              <a:noFill/>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11">
                <a:extLst>
                  <a:ext uri="{FF2B5EF4-FFF2-40B4-BE49-F238E27FC236}">
                    <a16:creationId xmlns:a16="http://schemas.microsoft.com/office/drawing/2014/main" id="{7D27A86B-9DA8-4EA5-956D-EA3D3C484FED}"/>
                  </a:ext>
                </a:extLst>
              </p:cNvPr>
              <p:cNvSpPr/>
              <p:nvPr/>
            </p:nvSpPr>
            <p:spPr>
              <a:xfrm>
                <a:off x="4932040" y="3938836"/>
                <a:ext cx="2546146" cy="1273073"/>
              </a:xfrm>
              <a:custGeom>
                <a:avLst/>
                <a:gdLst>
                  <a:gd name="connsiteX0" fmla="*/ 0 w 1923940"/>
                  <a:gd name="connsiteY0" fmla="*/ 739977 h 951399"/>
                  <a:gd name="connsiteX1" fmla="*/ 280134 w 1923940"/>
                  <a:gd name="connsiteY1" fmla="*/ 750548 h 951399"/>
                  <a:gd name="connsiteX2" fmla="*/ 348846 w 1923940"/>
                  <a:gd name="connsiteY2" fmla="*/ 930257 h 951399"/>
                  <a:gd name="connsiteX3" fmla="*/ 406987 w 1923940"/>
                  <a:gd name="connsiteY3" fmla="*/ 671265 h 951399"/>
                  <a:gd name="connsiteX4" fmla="*/ 443986 w 1923940"/>
                  <a:gd name="connsiteY4" fmla="*/ 745262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443986 w 1923940"/>
                  <a:gd name="connsiteY4" fmla="*/ 745262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07413 w 1923940"/>
                  <a:gd name="connsiteY4" fmla="*/ 766405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07413 w 1923940"/>
                  <a:gd name="connsiteY4" fmla="*/ 766405 h 951399"/>
                  <a:gd name="connsiteX5" fmla="*/ 602553 w 1923940"/>
                  <a:gd name="connsiteY5" fmla="*/ 581411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81836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81836 w 1923940"/>
                  <a:gd name="connsiteY6" fmla="*/ 745262 h 951399"/>
                  <a:gd name="connsiteX7" fmla="*/ 877401 w 1923940"/>
                  <a:gd name="connsiteY7" fmla="*/ 745262 h 951399"/>
                  <a:gd name="connsiteX8" fmla="*/ 935542 w 1923940"/>
                  <a:gd name="connsiteY8" fmla="*/ 449272 h 951399"/>
                  <a:gd name="connsiteX9" fmla="*/ 1004254 w 1923940"/>
                  <a:gd name="connsiteY9" fmla="*/ 755833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50548 h 961970"/>
                  <a:gd name="connsiteX1" fmla="*/ 280134 w 1923940"/>
                  <a:gd name="connsiteY1" fmla="*/ 761119 h 961970"/>
                  <a:gd name="connsiteX2" fmla="*/ 348846 w 1923940"/>
                  <a:gd name="connsiteY2" fmla="*/ 940828 h 961970"/>
                  <a:gd name="connsiteX3" fmla="*/ 443986 w 1923940"/>
                  <a:gd name="connsiteY3" fmla="*/ 676550 h 961970"/>
                  <a:gd name="connsiteX4" fmla="*/ 544412 w 1923940"/>
                  <a:gd name="connsiteY4" fmla="*/ 782262 h 961970"/>
                  <a:gd name="connsiteX5" fmla="*/ 602553 w 1923940"/>
                  <a:gd name="connsiteY5" fmla="*/ 591982 h 961970"/>
                  <a:gd name="connsiteX6" fmla="*/ 681836 w 1923940"/>
                  <a:gd name="connsiteY6" fmla="*/ 755833 h 961970"/>
                  <a:gd name="connsiteX7" fmla="*/ 877401 w 1923940"/>
                  <a:gd name="connsiteY7" fmla="*/ 755833 h 961970"/>
                  <a:gd name="connsiteX8" fmla="*/ 935542 w 1923940"/>
                  <a:gd name="connsiteY8" fmla="*/ 459843 h 961970"/>
                  <a:gd name="connsiteX9" fmla="*/ 1004254 w 1923940"/>
                  <a:gd name="connsiteY9" fmla="*/ 766404 h 961970"/>
                  <a:gd name="connsiteX10" fmla="*/ 1088823 w 1923940"/>
                  <a:gd name="connsiteY10" fmla="*/ 766404 h 961970"/>
                  <a:gd name="connsiteX11" fmla="*/ 1141679 w 1923940"/>
                  <a:gd name="connsiteY11" fmla="*/ 961970 h 961970"/>
                  <a:gd name="connsiteX12" fmla="*/ 1215677 w 1923940"/>
                  <a:gd name="connsiteY12" fmla="*/ 745262 h 961970"/>
                  <a:gd name="connsiteX13" fmla="*/ 1263246 w 1923940"/>
                  <a:gd name="connsiteY13" fmla="*/ 750548 h 961970"/>
                  <a:gd name="connsiteX14" fmla="*/ 1358387 w 1923940"/>
                  <a:gd name="connsiteY14" fmla="*/ 0 h 961970"/>
                  <a:gd name="connsiteX15" fmla="*/ 1490525 w 1923940"/>
                  <a:gd name="connsiteY15" fmla="*/ 761119 h 961970"/>
                  <a:gd name="connsiteX16" fmla="*/ 1559237 w 1923940"/>
                  <a:gd name="connsiteY16" fmla="*/ 422844 h 961970"/>
                  <a:gd name="connsiteX17" fmla="*/ 1617378 w 1923940"/>
                  <a:gd name="connsiteY17" fmla="*/ 745262 h 961970"/>
                  <a:gd name="connsiteX18" fmla="*/ 1659663 w 1923940"/>
                  <a:gd name="connsiteY18" fmla="*/ 613124 h 961970"/>
                  <a:gd name="connsiteX19" fmla="*/ 1728375 w 1923940"/>
                  <a:gd name="connsiteY19" fmla="*/ 755833 h 961970"/>
                  <a:gd name="connsiteX20" fmla="*/ 1923940 w 1923940"/>
                  <a:gd name="connsiteY20" fmla="*/ 755833 h 96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3940" h="961970">
                    <a:moveTo>
                      <a:pt x="0" y="750548"/>
                    </a:moveTo>
                    <a:lnTo>
                      <a:pt x="280134" y="761119"/>
                    </a:lnTo>
                    <a:lnTo>
                      <a:pt x="348846" y="940828"/>
                    </a:lnTo>
                    <a:lnTo>
                      <a:pt x="443986" y="676550"/>
                    </a:lnTo>
                    <a:lnTo>
                      <a:pt x="544412" y="782262"/>
                    </a:lnTo>
                    <a:lnTo>
                      <a:pt x="602553" y="591982"/>
                    </a:lnTo>
                    <a:lnTo>
                      <a:pt x="681836" y="755833"/>
                    </a:lnTo>
                    <a:lnTo>
                      <a:pt x="877401" y="755833"/>
                    </a:lnTo>
                    <a:lnTo>
                      <a:pt x="935542" y="459843"/>
                    </a:lnTo>
                    <a:lnTo>
                      <a:pt x="1004254" y="766404"/>
                    </a:lnTo>
                    <a:lnTo>
                      <a:pt x="1088823" y="766404"/>
                    </a:lnTo>
                    <a:lnTo>
                      <a:pt x="1141679" y="961970"/>
                    </a:lnTo>
                    <a:lnTo>
                      <a:pt x="1215677" y="745262"/>
                    </a:lnTo>
                    <a:lnTo>
                      <a:pt x="1263246" y="750548"/>
                    </a:lnTo>
                    <a:lnTo>
                      <a:pt x="1358387" y="0"/>
                    </a:lnTo>
                    <a:lnTo>
                      <a:pt x="1490525" y="761119"/>
                    </a:lnTo>
                    <a:lnTo>
                      <a:pt x="1559237" y="422844"/>
                    </a:lnTo>
                    <a:lnTo>
                      <a:pt x="1617378" y="745262"/>
                    </a:lnTo>
                    <a:lnTo>
                      <a:pt x="1659663" y="613124"/>
                    </a:lnTo>
                    <a:lnTo>
                      <a:pt x="1728375" y="755833"/>
                    </a:lnTo>
                    <a:lnTo>
                      <a:pt x="1923940" y="755833"/>
                    </a:lnTo>
                  </a:path>
                </a:pathLst>
              </a:custGeom>
              <a:noFill/>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8" name="Group 15">
              <a:extLst>
                <a:ext uri="{FF2B5EF4-FFF2-40B4-BE49-F238E27FC236}">
                  <a16:creationId xmlns:a16="http://schemas.microsoft.com/office/drawing/2014/main" id="{C91698F2-1BE9-4654-AE7D-51AA3A49A631}"/>
                </a:ext>
              </a:extLst>
            </p:cNvPr>
            <p:cNvGrpSpPr/>
            <p:nvPr userDrawn="1"/>
          </p:nvGrpSpPr>
          <p:grpSpPr>
            <a:xfrm>
              <a:off x="7659311" y="3190089"/>
              <a:ext cx="1965977" cy="982989"/>
              <a:chOff x="4932040" y="3938836"/>
              <a:chExt cx="2546146" cy="1273073"/>
            </a:xfrm>
            <a:solidFill>
              <a:schemeClr val="bg1"/>
            </a:solidFill>
          </p:grpSpPr>
          <p:sp>
            <p:nvSpPr>
              <p:cNvPr id="20" name="Freeform 14">
                <a:extLst>
                  <a:ext uri="{FF2B5EF4-FFF2-40B4-BE49-F238E27FC236}">
                    <a16:creationId xmlns:a16="http://schemas.microsoft.com/office/drawing/2014/main" id="{8F7D7280-A6CF-452C-94B5-554D060A914F}"/>
                  </a:ext>
                </a:extLst>
              </p:cNvPr>
              <p:cNvSpPr/>
              <p:nvPr/>
            </p:nvSpPr>
            <p:spPr>
              <a:xfrm>
                <a:off x="4932040" y="3938836"/>
                <a:ext cx="2546146" cy="1273073"/>
              </a:xfrm>
              <a:custGeom>
                <a:avLst/>
                <a:gdLst>
                  <a:gd name="connsiteX0" fmla="*/ 0 w 1923940"/>
                  <a:gd name="connsiteY0" fmla="*/ 739977 h 951399"/>
                  <a:gd name="connsiteX1" fmla="*/ 280134 w 1923940"/>
                  <a:gd name="connsiteY1" fmla="*/ 750548 h 951399"/>
                  <a:gd name="connsiteX2" fmla="*/ 348846 w 1923940"/>
                  <a:gd name="connsiteY2" fmla="*/ 930257 h 951399"/>
                  <a:gd name="connsiteX3" fmla="*/ 406987 w 1923940"/>
                  <a:gd name="connsiteY3" fmla="*/ 671265 h 951399"/>
                  <a:gd name="connsiteX4" fmla="*/ 443986 w 1923940"/>
                  <a:gd name="connsiteY4" fmla="*/ 745262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443986 w 1923940"/>
                  <a:gd name="connsiteY4" fmla="*/ 745262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07413 w 1923940"/>
                  <a:gd name="connsiteY4" fmla="*/ 766405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07413 w 1923940"/>
                  <a:gd name="connsiteY4" fmla="*/ 766405 h 951399"/>
                  <a:gd name="connsiteX5" fmla="*/ 602553 w 1923940"/>
                  <a:gd name="connsiteY5" fmla="*/ 581411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81836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81836 w 1923940"/>
                  <a:gd name="connsiteY6" fmla="*/ 745262 h 951399"/>
                  <a:gd name="connsiteX7" fmla="*/ 877401 w 1923940"/>
                  <a:gd name="connsiteY7" fmla="*/ 745262 h 951399"/>
                  <a:gd name="connsiteX8" fmla="*/ 935542 w 1923940"/>
                  <a:gd name="connsiteY8" fmla="*/ 449272 h 951399"/>
                  <a:gd name="connsiteX9" fmla="*/ 1004254 w 1923940"/>
                  <a:gd name="connsiteY9" fmla="*/ 755833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50548 h 961970"/>
                  <a:gd name="connsiteX1" fmla="*/ 280134 w 1923940"/>
                  <a:gd name="connsiteY1" fmla="*/ 761119 h 961970"/>
                  <a:gd name="connsiteX2" fmla="*/ 348846 w 1923940"/>
                  <a:gd name="connsiteY2" fmla="*/ 940828 h 961970"/>
                  <a:gd name="connsiteX3" fmla="*/ 443986 w 1923940"/>
                  <a:gd name="connsiteY3" fmla="*/ 676550 h 961970"/>
                  <a:gd name="connsiteX4" fmla="*/ 544412 w 1923940"/>
                  <a:gd name="connsiteY4" fmla="*/ 782262 h 961970"/>
                  <a:gd name="connsiteX5" fmla="*/ 602553 w 1923940"/>
                  <a:gd name="connsiteY5" fmla="*/ 591982 h 961970"/>
                  <a:gd name="connsiteX6" fmla="*/ 681836 w 1923940"/>
                  <a:gd name="connsiteY6" fmla="*/ 755833 h 961970"/>
                  <a:gd name="connsiteX7" fmla="*/ 877401 w 1923940"/>
                  <a:gd name="connsiteY7" fmla="*/ 755833 h 961970"/>
                  <a:gd name="connsiteX8" fmla="*/ 935542 w 1923940"/>
                  <a:gd name="connsiteY8" fmla="*/ 459843 h 961970"/>
                  <a:gd name="connsiteX9" fmla="*/ 1004254 w 1923940"/>
                  <a:gd name="connsiteY9" fmla="*/ 766404 h 961970"/>
                  <a:gd name="connsiteX10" fmla="*/ 1088823 w 1923940"/>
                  <a:gd name="connsiteY10" fmla="*/ 766404 h 961970"/>
                  <a:gd name="connsiteX11" fmla="*/ 1141679 w 1923940"/>
                  <a:gd name="connsiteY11" fmla="*/ 961970 h 961970"/>
                  <a:gd name="connsiteX12" fmla="*/ 1215677 w 1923940"/>
                  <a:gd name="connsiteY12" fmla="*/ 745262 h 961970"/>
                  <a:gd name="connsiteX13" fmla="*/ 1263246 w 1923940"/>
                  <a:gd name="connsiteY13" fmla="*/ 750548 h 961970"/>
                  <a:gd name="connsiteX14" fmla="*/ 1358387 w 1923940"/>
                  <a:gd name="connsiteY14" fmla="*/ 0 h 961970"/>
                  <a:gd name="connsiteX15" fmla="*/ 1490525 w 1923940"/>
                  <a:gd name="connsiteY15" fmla="*/ 761119 h 961970"/>
                  <a:gd name="connsiteX16" fmla="*/ 1559237 w 1923940"/>
                  <a:gd name="connsiteY16" fmla="*/ 422844 h 961970"/>
                  <a:gd name="connsiteX17" fmla="*/ 1617378 w 1923940"/>
                  <a:gd name="connsiteY17" fmla="*/ 745262 h 961970"/>
                  <a:gd name="connsiteX18" fmla="*/ 1659663 w 1923940"/>
                  <a:gd name="connsiteY18" fmla="*/ 613124 h 961970"/>
                  <a:gd name="connsiteX19" fmla="*/ 1728375 w 1923940"/>
                  <a:gd name="connsiteY19" fmla="*/ 755833 h 961970"/>
                  <a:gd name="connsiteX20" fmla="*/ 1923940 w 1923940"/>
                  <a:gd name="connsiteY20" fmla="*/ 755833 h 96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3940" h="961970">
                    <a:moveTo>
                      <a:pt x="0" y="750548"/>
                    </a:moveTo>
                    <a:lnTo>
                      <a:pt x="280134" y="761119"/>
                    </a:lnTo>
                    <a:lnTo>
                      <a:pt x="348846" y="940828"/>
                    </a:lnTo>
                    <a:lnTo>
                      <a:pt x="443986" y="676550"/>
                    </a:lnTo>
                    <a:lnTo>
                      <a:pt x="544412" y="782262"/>
                    </a:lnTo>
                    <a:lnTo>
                      <a:pt x="602553" y="591982"/>
                    </a:lnTo>
                    <a:lnTo>
                      <a:pt x="681836" y="755833"/>
                    </a:lnTo>
                    <a:lnTo>
                      <a:pt x="877401" y="755833"/>
                    </a:lnTo>
                    <a:lnTo>
                      <a:pt x="935542" y="459843"/>
                    </a:lnTo>
                    <a:lnTo>
                      <a:pt x="1004254" y="766404"/>
                    </a:lnTo>
                    <a:lnTo>
                      <a:pt x="1088823" y="766404"/>
                    </a:lnTo>
                    <a:lnTo>
                      <a:pt x="1141679" y="961970"/>
                    </a:lnTo>
                    <a:lnTo>
                      <a:pt x="1215677" y="745262"/>
                    </a:lnTo>
                    <a:lnTo>
                      <a:pt x="1263246" y="750548"/>
                    </a:lnTo>
                    <a:lnTo>
                      <a:pt x="1358387" y="0"/>
                    </a:lnTo>
                    <a:lnTo>
                      <a:pt x="1490525" y="761119"/>
                    </a:lnTo>
                    <a:lnTo>
                      <a:pt x="1559237" y="422844"/>
                    </a:lnTo>
                    <a:lnTo>
                      <a:pt x="1617378" y="745262"/>
                    </a:lnTo>
                    <a:lnTo>
                      <a:pt x="1659663" y="613124"/>
                    </a:lnTo>
                    <a:lnTo>
                      <a:pt x="1728375" y="755833"/>
                    </a:lnTo>
                    <a:lnTo>
                      <a:pt x="1923940" y="755833"/>
                    </a:lnTo>
                  </a:path>
                </a:pathLst>
              </a:custGeom>
              <a:noFill/>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Arial"/>
                  <a:ea typeface="+mn-ea"/>
                  <a:cs typeface="+mn-cs"/>
                </a:endParaRPr>
              </a:p>
            </p:txBody>
          </p:sp>
          <p:sp>
            <p:nvSpPr>
              <p:cNvPr id="21" name="Freeform 11">
                <a:extLst>
                  <a:ext uri="{FF2B5EF4-FFF2-40B4-BE49-F238E27FC236}">
                    <a16:creationId xmlns:a16="http://schemas.microsoft.com/office/drawing/2014/main" id="{7D27A86B-9DA8-4EA5-956D-EA3D3C484FED}"/>
                  </a:ext>
                </a:extLst>
              </p:cNvPr>
              <p:cNvSpPr/>
              <p:nvPr/>
            </p:nvSpPr>
            <p:spPr>
              <a:xfrm>
                <a:off x="4932040" y="3938836"/>
                <a:ext cx="2546146" cy="1273073"/>
              </a:xfrm>
              <a:custGeom>
                <a:avLst/>
                <a:gdLst>
                  <a:gd name="connsiteX0" fmla="*/ 0 w 1923940"/>
                  <a:gd name="connsiteY0" fmla="*/ 739977 h 951399"/>
                  <a:gd name="connsiteX1" fmla="*/ 280134 w 1923940"/>
                  <a:gd name="connsiteY1" fmla="*/ 750548 h 951399"/>
                  <a:gd name="connsiteX2" fmla="*/ 348846 w 1923940"/>
                  <a:gd name="connsiteY2" fmla="*/ 930257 h 951399"/>
                  <a:gd name="connsiteX3" fmla="*/ 406987 w 1923940"/>
                  <a:gd name="connsiteY3" fmla="*/ 671265 h 951399"/>
                  <a:gd name="connsiteX4" fmla="*/ 443986 w 1923940"/>
                  <a:gd name="connsiteY4" fmla="*/ 745262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443986 w 1923940"/>
                  <a:gd name="connsiteY4" fmla="*/ 745262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07413 w 1923940"/>
                  <a:gd name="connsiteY4" fmla="*/ 766405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07413 w 1923940"/>
                  <a:gd name="connsiteY4" fmla="*/ 766405 h 951399"/>
                  <a:gd name="connsiteX5" fmla="*/ 602553 w 1923940"/>
                  <a:gd name="connsiteY5" fmla="*/ 581411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81836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81836 w 1923940"/>
                  <a:gd name="connsiteY6" fmla="*/ 745262 h 951399"/>
                  <a:gd name="connsiteX7" fmla="*/ 877401 w 1923940"/>
                  <a:gd name="connsiteY7" fmla="*/ 745262 h 951399"/>
                  <a:gd name="connsiteX8" fmla="*/ 935542 w 1923940"/>
                  <a:gd name="connsiteY8" fmla="*/ 449272 h 951399"/>
                  <a:gd name="connsiteX9" fmla="*/ 1004254 w 1923940"/>
                  <a:gd name="connsiteY9" fmla="*/ 755833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50548 h 961970"/>
                  <a:gd name="connsiteX1" fmla="*/ 280134 w 1923940"/>
                  <a:gd name="connsiteY1" fmla="*/ 761119 h 961970"/>
                  <a:gd name="connsiteX2" fmla="*/ 348846 w 1923940"/>
                  <a:gd name="connsiteY2" fmla="*/ 940828 h 961970"/>
                  <a:gd name="connsiteX3" fmla="*/ 443986 w 1923940"/>
                  <a:gd name="connsiteY3" fmla="*/ 676550 h 961970"/>
                  <a:gd name="connsiteX4" fmla="*/ 544412 w 1923940"/>
                  <a:gd name="connsiteY4" fmla="*/ 782262 h 961970"/>
                  <a:gd name="connsiteX5" fmla="*/ 602553 w 1923940"/>
                  <a:gd name="connsiteY5" fmla="*/ 591982 h 961970"/>
                  <a:gd name="connsiteX6" fmla="*/ 681836 w 1923940"/>
                  <a:gd name="connsiteY6" fmla="*/ 755833 h 961970"/>
                  <a:gd name="connsiteX7" fmla="*/ 877401 w 1923940"/>
                  <a:gd name="connsiteY7" fmla="*/ 755833 h 961970"/>
                  <a:gd name="connsiteX8" fmla="*/ 935542 w 1923940"/>
                  <a:gd name="connsiteY8" fmla="*/ 459843 h 961970"/>
                  <a:gd name="connsiteX9" fmla="*/ 1004254 w 1923940"/>
                  <a:gd name="connsiteY9" fmla="*/ 766404 h 961970"/>
                  <a:gd name="connsiteX10" fmla="*/ 1088823 w 1923940"/>
                  <a:gd name="connsiteY10" fmla="*/ 766404 h 961970"/>
                  <a:gd name="connsiteX11" fmla="*/ 1141679 w 1923940"/>
                  <a:gd name="connsiteY11" fmla="*/ 961970 h 961970"/>
                  <a:gd name="connsiteX12" fmla="*/ 1215677 w 1923940"/>
                  <a:gd name="connsiteY12" fmla="*/ 745262 h 961970"/>
                  <a:gd name="connsiteX13" fmla="*/ 1263246 w 1923940"/>
                  <a:gd name="connsiteY13" fmla="*/ 750548 h 961970"/>
                  <a:gd name="connsiteX14" fmla="*/ 1358387 w 1923940"/>
                  <a:gd name="connsiteY14" fmla="*/ 0 h 961970"/>
                  <a:gd name="connsiteX15" fmla="*/ 1490525 w 1923940"/>
                  <a:gd name="connsiteY15" fmla="*/ 761119 h 961970"/>
                  <a:gd name="connsiteX16" fmla="*/ 1559237 w 1923940"/>
                  <a:gd name="connsiteY16" fmla="*/ 422844 h 961970"/>
                  <a:gd name="connsiteX17" fmla="*/ 1617378 w 1923940"/>
                  <a:gd name="connsiteY17" fmla="*/ 745262 h 961970"/>
                  <a:gd name="connsiteX18" fmla="*/ 1659663 w 1923940"/>
                  <a:gd name="connsiteY18" fmla="*/ 613124 h 961970"/>
                  <a:gd name="connsiteX19" fmla="*/ 1728375 w 1923940"/>
                  <a:gd name="connsiteY19" fmla="*/ 755833 h 961970"/>
                  <a:gd name="connsiteX20" fmla="*/ 1923940 w 1923940"/>
                  <a:gd name="connsiteY20" fmla="*/ 755833 h 96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3940" h="961970">
                    <a:moveTo>
                      <a:pt x="0" y="750548"/>
                    </a:moveTo>
                    <a:lnTo>
                      <a:pt x="280134" y="761119"/>
                    </a:lnTo>
                    <a:lnTo>
                      <a:pt x="348846" y="940828"/>
                    </a:lnTo>
                    <a:lnTo>
                      <a:pt x="443986" y="676550"/>
                    </a:lnTo>
                    <a:lnTo>
                      <a:pt x="544412" y="782262"/>
                    </a:lnTo>
                    <a:lnTo>
                      <a:pt x="602553" y="591982"/>
                    </a:lnTo>
                    <a:lnTo>
                      <a:pt x="681836" y="755833"/>
                    </a:lnTo>
                    <a:lnTo>
                      <a:pt x="877401" y="755833"/>
                    </a:lnTo>
                    <a:lnTo>
                      <a:pt x="935542" y="459843"/>
                    </a:lnTo>
                    <a:lnTo>
                      <a:pt x="1004254" y="766404"/>
                    </a:lnTo>
                    <a:lnTo>
                      <a:pt x="1088823" y="766404"/>
                    </a:lnTo>
                    <a:lnTo>
                      <a:pt x="1141679" y="961970"/>
                    </a:lnTo>
                    <a:lnTo>
                      <a:pt x="1215677" y="745262"/>
                    </a:lnTo>
                    <a:lnTo>
                      <a:pt x="1263246" y="750548"/>
                    </a:lnTo>
                    <a:lnTo>
                      <a:pt x="1358387" y="0"/>
                    </a:lnTo>
                    <a:lnTo>
                      <a:pt x="1490525" y="761119"/>
                    </a:lnTo>
                    <a:lnTo>
                      <a:pt x="1559237" y="422844"/>
                    </a:lnTo>
                    <a:lnTo>
                      <a:pt x="1617378" y="745262"/>
                    </a:lnTo>
                    <a:lnTo>
                      <a:pt x="1659663" y="613124"/>
                    </a:lnTo>
                    <a:lnTo>
                      <a:pt x="1728375" y="755833"/>
                    </a:lnTo>
                    <a:lnTo>
                      <a:pt x="1923940" y="755833"/>
                    </a:lnTo>
                  </a:path>
                </a:pathLst>
              </a:custGeom>
              <a:noFill/>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9" name="Freeform 14">
              <a:extLst>
                <a:ext uri="{FF2B5EF4-FFF2-40B4-BE49-F238E27FC236}">
                  <a16:creationId xmlns:a16="http://schemas.microsoft.com/office/drawing/2014/main" id="{8F7D7280-A6CF-452C-94B5-554D060A914F}"/>
                </a:ext>
              </a:extLst>
            </p:cNvPr>
            <p:cNvSpPr/>
            <p:nvPr/>
          </p:nvSpPr>
          <p:spPr>
            <a:xfrm>
              <a:off x="9700821" y="3190571"/>
              <a:ext cx="1965238" cy="982533"/>
            </a:xfrm>
            <a:custGeom>
              <a:avLst/>
              <a:gdLst>
                <a:gd name="connsiteX0" fmla="*/ 0 w 1923940"/>
                <a:gd name="connsiteY0" fmla="*/ 739977 h 951399"/>
                <a:gd name="connsiteX1" fmla="*/ 280134 w 1923940"/>
                <a:gd name="connsiteY1" fmla="*/ 750548 h 951399"/>
                <a:gd name="connsiteX2" fmla="*/ 348846 w 1923940"/>
                <a:gd name="connsiteY2" fmla="*/ 930257 h 951399"/>
                <a:gd name="connsiteX3" fmla="*/ 406987 w 1923940"/>
                <a:gd name="connsiteY3" fmla="*/ 671265 h 951399"/>
                <a:gd name="connsiteX4" fmla="*/ 443986 w 1923940"/>
                <a:gd name="connsiteY4" fmla="*/ 745262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443986 w 1923940"/>
                <a:gd name="connsiteY4" fmla="*/ 745262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07413 w 1923940"/>
                <a:gd name="connsiteY4" fmla="*/ 766405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07413 w 1923940"/>
                <a:gd name="connsiteY4" fmla="*/ 766405 h 951399"/>
                <a:gd name="connsiteX5" fmla="*/ 602553 w 1923940"/>
                <a:gd name="connsiteY5" fmla="*/ 581411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81836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81836 w 1923940"/>
                <a:gd name="connsiteY6" fmla="*/ 745262 h 951399"/>
                <a:gd name="connsiteX7" fmla="*/ 877401 w 1923940"/>
                <a:gd name="connsiteY7" fmla="*/ 745262 h 951399"/>
                <a:gd name="connsiteX8" fmla="*/ 935542 w 1923940"/>
                <a:gd name="connsiteY8" fmla="*/ 449272 h 951399"/>
                <a:gd name="connsiteX9" fmla="*/ 1004254 w 1923940"/>
                <a:gd name="connsiteY9" fmla="*/ 755833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50548 h 961970"/>
                <a:gd name="connsiteX1" fmla="*/ 280134 w 1923940"/>
                <a:gd name="connsiteY1" fmla="*/ 761119 h 961970"/>
                <a:gd name="connsiteX2" fmla="*/ 348846 w 1923940"/>
                <a:gd name="connsiteY2" fmla="*/ 940828 h 961970"/>
                <a:gd name="connsiteX3" fmla="*/ 443986 w 1923940"/>
                <a:gd name="connsiteY3" fmla="*/ 676550 h 961970"/>
                <a:gd name="connsiteX4" fmla="*/ 544412 w 1923940"/>
                <a:gd name="connsiteY4" fmla="*/ 782262 h 961970"/>
                <a:gd name="connsiteX5" fmla="*/ 602553 w 1923940"/>
                <a:gd name="connsiteY5" fmla="*/ 591982 h 961970"/>
                <a:gd name="connsiteX6" fmla="*/ 681836 w 1923940"/>
                <a:gd name="connsiteY6" fmla="*/ 755833 h 961970"/>
                <a:gd name="connsiteX7" fmla="*/ 877401 w 1923940"/>
                <a:gd name="connsiteY7" fmla="*/ 755833 h 961970"/>
                <a:gd name="connsiteX8" fmla="*/ 935542 w 1923940"/>
                <a:gd name="connsiteY8" fmla="*/ 459843 h 961970"/>
                <a:gd name="connsiteX9" fmla="*/ 1004254 w 1923940"/>
                <a:gd name="connsiteY9" fmla="*/ 766404 h 961970"/>
                <a:gd name="connsiteX10" fmla="*/ 1088823 w 1923940"/>
                <a:gd name="connsiteY10" fmla="*/ 766404 h 961970"/>
                <a:gd name="connsiteX11" fmla="*/ 1141679 w 1923940"/>
                <a:gd name="connsiteY11" fmla="*/ 961970 h 961970"/>
                <a:gd name="connsiteX12" fmla="*/ 1215677 w 1923940"/>
                <a:gd name="connsiteY12" fmla="*/ 745262 h 961970"/>
                <a:gd name="connsiteX13" fmla="*/ 1263246 w 1923940"/>
                <a:gd name="connsiteY13" fmla="*/ 750548 h 961970"/>
                <a:gd name="connsiteX14" fmla="*/ 1358387 w 1923940"/>
                <a:gd name="connsiteY14" fmla="*/ 0 h 961970"/>
                <a:gd name="connsiteX15" fmla="*/ 1490525 w 1923940"/>
                <a:gd name="connsiteY15" fmla="*/ 761119 h 961970"/>
                <a:gd name="connsiteX16" fmla="*/ 1559237 w 1923940"/>
                <a:gd name="connsiteY16" fmla="*/ 422844 h 961970"/>
                <a:gd name="connsiteX17" fmla="*/ 1617378 w 1923940"/>
                <a:gd name="connsiteY17" fmla="*/ 745262 h 961970"/>
                <a:gd name="connsiteX18" fmla="*/ 1659663 w 1923940"/>
                <a:gd name="connsiteY18" fmla="*/ 613124 h 961970"/>
                <a:gd name="connsiteX19" fmla="*/ 1728375 w 1923940"/>
                <a:gd name="connsiteY19" fmla="*/ 755833 h 961970"/>
                <a:gd name="connsiteX20" fmla="*/ 1923940 w 1923940"/>
                <a:gd name="connsiteY20" fmla="*/ 755833 h 96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3940" h="961970">
                  <a:moveTo>
                    <a:pt x="0" y="750548"/>
                  </a:moveTo>
                  <a:lnTo>
                    <a:pt x="280134" y="761119"/>
                  </a:lnTo>
                  <a:lnTo>
                    <a:pt x="348846" y="940828"/>
                  </a:lnTo>
                  <a:lnTo>
                    <a:pt x="443986" y="676550"/>
                  </a:lnTo>
                  <a:lnTo>
                    <a:pt x="544412" y="782262"/>
                  </a:lnTo>
                  <a:lnTo>
                    <a:pt x="602553" y="591982"/>
                  </a:lnTo>
                  <a:lnTo>
                    <a:pt x="681836" y="755833"/>
                  </a:lnTo>
                  <a:lnTo>
                    <a:pt x="877401" y="755833"/>
                  </a:lnTo>
                  <a:lnTo>
                    <a:pt x="935542" y="459843"/>
                  </a:lnTo>
                  <a:lnTo>
                    <a:pt x="1004254" y="766404"/>
                  </a:lnTo>
                  <a:lnTo>
                    <a:pt x="1088823" y="766404"/>
                  </a:lnTo>
                  <a:lnTo>
                    <a:pt x="1141679" y="961970"/>
                  </a:lnTo>
                  <a:lnTo>
                    <a:pt x="1215677" y="745262"/>
                  </a:lnTo>
                  <a:lnTo>
                    <a:pt x="1263246" y="750548"/>
                  </a:lnTo>
                  <a:lnTo>
                    <a:pt x="1358387" y="0"/>
                  </a:lnTo>
                  <a:lnTo>
                    <a:pt x="1490525" y="761119"/>
                  </a:lnTo>
                  <a:lnTo>
                    <a:pt x="1559237" y="422844"/>
                  </a:lnTo>
                  <a:lnTo>
                    <a:pt x="1617378" y="745262"/>
                  </a:lnTo>
                  <a:lnTo>
                    <a:pt x="1659663" y="613124"/>
                  </a:lnTo>
                  <a:lnTo>
                    <a:pt x="1728375" y="755833"/>
                  </a:lnTo>
                  <a:lnTo>
                    <a:pt x="1923940" y="755833"/>
                  </a:lnTo>
                </a:path>
              </a:pathLst>
            </a:custGeom>
            <a:noFill/>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Arial"/>
                <a:ea typeface="+mn-ea"/>
                <a:cs typeface="+mn-cs"/>
              </a:endParaRPr>
            </a:p>
          </p:txBody>
        </p:sp>
      </p:grpSp>
      <p:graphicFrame>
        <p:nvGraphicFramePr>
          <p:cNvPr id="279" name="Chart 614"/>
          <p:cNvGraphicFramePr>
            <a:graphicFrameLocks/>
          </p:cNvGraphicFramePr>
          <p:nvPr/>
        </p:nvGraphicFramePr>
        <p:xfrm>
          <a:off x="428625" y="642938"/>
          <a:ext cx="2022475" cy="1262062"/>
        </p:xfrm>
        <a:graphic>
          <a:graphicData uri="http://schemas.openxmlformats.org/presentationml/2006/ole">
            <mc:AlternateContent xmlns:mc="http://schemas.openxmlformats.org/markup-compatibility/2006">
              <mc:Choice xmlns:v="urn:schemas-microsoft-com:vml" Requires="v">
                <p:oleObj name="Chart" r:id="rId9" imgW="2024047" imgH="1268078" progId="Excel.Chart.8">
                  <p:embed/>
                </p:oleObj>
              </mc:Choice>
              <mc:Fallback>
                <p:oleObj name="Chart" r:id="rId9" imgW="2024047" imgH="1268078" progId="Excel.Chart.8">
                  <p:embed/>
                  <p:pic>
                    <p:nvPicPr>
                      <p:cNvPr id="279" name="Chart 61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625" y="642938"/>
                        <a:ext cx="2022475" cy="1262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0" name="Chart 615"/>
          <p:cNvGraphicFramePr>
            <a:graphicFrameLocks/>
          </p:cNvGraphicFramePr>
          <p:nvPr/>
        </p:nvGraphicFramePr>
        <p:xfrm>
          <a:off x="4619625" y="4114806"/>
          <a:ext cx="2020888" cy="1262063"/>
        </p:xfrm>
        <a:graphic>
          <a:graphicData uri="http://schemas.openxmlformats.org/presentationml/2006/ole">
            <mc:AlternateContent xmlns:mc="http://schemas.openxmlformats.org/markup-compatibility/2006">
              <mc:Choice xmlns:v="urn:schemas-microsoft-com:vml" Requires="v">
                <p:oleObj name="Chart" r:id="rId11" imgW="2030144" imgH="1274174" progId="Excel.Chart.8">
                  <p:embed/>
                </p:oleObj>
              </mc:Choice>
              <mc:Fallback>
                <p:oleObj name="Chart" r:id="rId11" imgW="2030144" imgH="1274174" progId="Excel.Chart.8">
                  <p:embed/>
                  <p:pic>
                    <p:nvPicPr>
                      <p:cNvPr id="280" name="Chart 615"/>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19625" y="4114806"/>
                        <a:ext cx="2020888" cy="1262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1" name="Chart 616"/>
          <p:cNvGraphicFramePr>
            <a:graphicFrameLocks/>
          </p:cNvGraphicFramePr>
          <p:nvPr/>
        </p:nvGraphicFramePr>
        <p:xfrm>
          <a:off x="5768975" y="788988"/>
          <a:ext cx="1362075" cy="1022350"/>
        </p:xfrm>
        <a:graphic>
          <a:graphicData uri="http://schemas.openxmlformats.org/presentationml/2006/ole">
            <mc:AlternateContent xmlns:mc="http://schemas.openxmlformats.org/markup-compatibility/2006">
              <mc:Choice xmlns:v="urn:schemas-microsoft-com:vml" Requires="v">
                <p:oleObj name="Chart" r:id="rId13" imgW="1365622" imgH="1030313" progId="Excel.Chart.8">
                  <p:embed/>
                </p:oleObj>
              </mc:Choice>
              <mc:Fallback>
                <p:oleObj name="Chart" r:id="rId13" imgW="1365622" imgH="1030313" progId="Excel.Chart.8">
                  <p:embed/>
                  <p:pic>
                    <p:nvPicPr>
                      <p:cNvPr id="281" name="Chart 61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68975" y="788988"/>
                        <a:ext cx="1362075" cy="102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82" name="Group 281">
            <a:extLst>
              <a:ext uri="{FF2B5EF4-FFF2-40B4-BE49-F238E27FC236}">
                <a16:creationId xmlns:a16="http://schemas.microsoft.com/office/drawing/2014/main" id="{B3396ABD-F5E5-4CC2-8C4C-AF27AFF020E1}"/>
              </a:ext>
            </a:extLst>
          </p:cNvPr>
          <p:cNvGrpSpPr/>
          <p:nvPr userDrawn="1"/>
        </p:nvGrpSpPr>
        <p:grpSpPr>
          <a:xfrm>
            <a:off x="4623" y="6358170"/>
            <a:ext cx="12187379" cy="510559"/>
            <a:chOff x="-16783" y="5884452"/>
            <a:chExt cx="12208635" cy="987714"/>
          </a:xfrm>
          <a:solidFill>
            <a:schemeClr val="bg1">
              <a:lumMod val="85000"/>
            </a:schemeClr>
          </a:solidFill>
        </p:grpSpPr>
        <p:sp>
          <p:nvSpPr>
            <p:cNvPr id="283" name="Freeform: Shape 23">
              <a:extLst>
                <a:ext uri="{FF2B5EF4-FFF2-40B4-BE49-F238E27FC236}">
                  <a16:creationId xmlns:a16="http://schemas.microsoft.com/office/drawing/2014/main" id="{FE1DDDF7-62DD-49AF-9E24-4BAB23B64204}"/>
                </a:ext>
              </a:extLst>
            </p:cNvPr>
            <p:cNvSpPr>
              <a:spLocks/>
            </p:cNvSpPr>
            <p:nvPr/>
          </p:nvSpPr>
          <p:spPr bwMode="auto">
            <a:xfrm>
              <a:off x="-16783" y="5884452"/>
              <a:ext cx="6112783" cy="973548"/>
            </a:xfrm>
            <a:custGeom>
              <a:avLst/>
              <a:gdLst>
                <a:gd name="connsiteX0" fmla="*/ 5307865 w 12192148"/>
                <a:gd name="connsiteY0" fmla="*/ 0 h 1941773"/>
                <a:gd name="connsiteX1" fmla="*/ 5817217 w 12192148"/>
                <a:gd name="connsiteY1" fmla="*/ 0 h 1941773"/>
                <a:gd name="connsiteX2" fmla="*/ 5817217 w 12192148"/>
                <a:gd name="connsiteY2" fmla="*/ 697113 h 1941773"/>
                <a:gd name="connsiteX3" fmla="*/ 6190042 w 12192148"/>
                <a:gd name="connsiteY3" fmla="*/ 697113 h 1941773"/>
                <a:gd name="connsiteX4" fmla="*/ 6190042 w 12192148"/>
                <a:gd name="connsiteY4" fmla="*/ 1325570 h 1941773"/>
                <a:gd name="connsiteX5" fmla="*/ 6489353 w 12192148"/>
                <a:gd name="connsiteY5" fmla="*/ 1325570 h 1941773"/>
                <a:gd name="connsiteX6" fmla="*/ 6489353 w 12192148"/>
                <a:gd name="connsiteY6" fmla="*/ 1114324 h 1941773"/>
                <a:gd name="connsiteX7" fmla="*/ 6898935 w 12192148"/>
                <a:gd name="connsiteY7" fmla="*/ 1114324 h 1941773"/>
                <a:gd name="connsiteX8" fmla="*/ 6898935 w 12192148"/>
                <a:gd name="connsiteY8" fmla="*/ 348556 h 1941773"/>
                <a:gd name="connsiteX9" fmla="*/ 7219249 w 12192148"/>
                <a:gd name="connsiteY9" fmla="*/ 348556 h 1941773"/>
                <a:gd name="connsiteX10" fmla="*/ 7219249 w 12192148"/>
                <a:gd name="connsiteY10" fmla="*/ 1093199 h 1941773"/>
                <a:gd name="connsiteX11" fmla="*/ 7413539 w 12192148"/>
                <a:gd name="connsiteY11" fmla="*/ 1093199 h 1941773"/>
                <a:gd name="connsiteX12" fmla="*/ 7413539 w 12192148"/>
                <a:gd name="connsiteY12" fmla="*/ 517553 h 1941773"/>
                <a:gd name="connsiteX13" fmla="*/ 7875631 w 12192148"/>
                <a:gd name="connsiteY13" fmla="*/ 517553 h 1941773"/>
                <a:gd name="connsiteX14" fmla="*/ 7875631 w 12192148"/>
                <a:gd name="connsiteY14" fmla="*/ 1103761 h 1941773"/>
                <a:gd name="connsiteX15" fmla="*/ 8342975 w 12192148"/>
                <a:gd name="connsiteY15" fmla="*/ 1103761 h 1941773"/>
                <a:gd name="connsiteX16" fmla="*/ 8342975 w 12192148"/>
                <a:gd name="connsiteY16" fmla="*/ 739362 h 1941773"/>
                <a:gd name="connsiteX17" fmla="*/ 8852328 w 12192148"/>
                <a:gd name="connsiteY17" fmla="*/ 739362 h 1941773"/>
                <a:gd name="connsiteX18" fmla="*/ 8852328 w 12192148"/>
                <a:gd name="connsiteY18" fmla="*/ 1093199 h 1941773"/>
                <a:gd name="connsiteX19" fmla="*/ 9240906 w 12192148"/>
                <a:gd name="connsiteY19" fmla="*/ 1093199 h 1941773"/>
                <a:gd name="connsiteX20" fmla="*/ 9240906 w 12192148"/>
                <a:gd name="connsiteY20" fmla="*/ 924202 h 1941773"/>
                <a:gd name="connsiteX21" fmla="*/ 9503459 w 12192148"/>
                <a:gd name="connsiteY21" fmla="*/ 929483 h 1941773"/>
                <a:gd name="connsiteX22" fmla="*/ 9503459 w 12192148"/>
                <a:gd name="connsiteY22" fmla="*/ 781611 h 1941773"/>
                <a:gd name="connsiteX23" fmla="*/ 9771263 w 12192148"/>
                <a:gd name="connsiteY23" fmla="*/ 781611 h 1941773"/>
                <a:gd name="connsiteX24" fmla="*/ 9771263 w 12192148"/>
                <a:gd name="connsiteY24" fmla="*/ 918921 h 1941773"/>
                <a:gd name="connsiteX25" fmla="*/ 10028565 w 12192148"/>
                <a:gd name="connsiteY25" fmla="*/ 918921 h 1941773"/>
                <a:gd name="connsiteX26" fmla="*/ 10028565 w 12192148"/>
                <a:gd name="connsiteY26" fmla="*/ 765768 h 1941773"/>
                <a:gd name="connsiteX27" fmla="*/ 10280615 w 12192148"/>
                <a:gd name="connsiteY27" fmla="*/ 771049 h 1941773"/>
                <a:gd name="connsiteX28" fmla="*/ 10280615 w 12192148"/>
                <a:gd name="connsiteY28" fmla="*/ 190122 h 1941773"/>
                <a:gd name="connsiteX29" fmla="*/ 10789968 w 12192148"/>
                <a:gd name="connsiteY29" fmla="*/ 190122 h 1941773"/>
                <a:gd name="connsiteX30" fmla="*/ 10789968 w 12192148"/>
                <a:gd name="connsiteY30" fmla="*/ 697113 h 1941773"/>
                <a:gd name="connsiteX31" fmla="*/ 11168044 w 12192148"/>
                <a:gd name="connsiteY31" fmla="*/ 697113 h 1941773"/>
                <a:gd name="connsiteX32" fmla="*/ 11168044 w 12192148"/>
                <a:gd name="connsiteY32" fmla="*/ 1621315 h 1941773"/>
                <a:gd name="connsiteX33" fmla="*/ 11467354 w 12192148"/>
                <a:gd name="connsiteY33" fmla="*/ 1621315 h 1941773"/>
                <a:gd name="connsiteX34" fmla="*/ 11467354 w 12192148"/>
                <a:gd name="connsiteY34" fmla="*/ 1114324 h 1941773"/>
                <a:gd name="connsiteX35" fmla="*/ 11871686 w 12192148"/>
                <a:gd name="connsiteY35" fmla="*/ 1114324 h 1941773"/>
                <a:gd name="connsiteX36" fmla="*/ 11871686 w 12192148"/>
                <a:gd name="connsiteY36" fmla="*/ 348556 h 1941773"/>
                <a:gd name="connsiteX37" fmla="*/ 12192000 w 12192148"/>
                <a:gd name="connsiteY37" fmla="*/ 348556 h 1941773"/>
                <a:gd name="connsiteX38" fmla="*/ 12192000 w 12192148"/>
                <a:gd name="connsiteY38" fmla="*/ 1754103 h 1941773"/>
                <a:gd name="connsiteX39" fmla="*/ 12192000 w 12192148"/>
                <a:gd name="connsiteY39" fmla="*/ 1896676 h 1941773"/>
                <a:gd name="connsiteX40" fmla="*/ 12192148 w 12192148"/>
                <a:gd name="connsiteY40" fmla="*/ 1896676 h 1941773"/>
                <a:gd name="connsiteX41" fmla="*/ 12192148 w 12192148"/>
                <a:gd name="connsiteY41" fmla="*/ 1941773 h 1941773"/>
                <a:gd name="connsiteX42" fmla="*/ 0 w 12192148"/>
                <a:gd name="connsiteY42" fmla="*/ 1941773 h 1941773"/>
                <a:gd name="connsiteX43" fmla="*/ 0 w 12192148"/>
                <a:gd name="connsiteY43" fmla="*/ 1896676 h 1941773"/>
                <a:gd name="connsiteX44" fmla="*/ 0 w 12192148"/>
                <a:gd name="connsiteY44" fmla="*/ 1573784 h 1941773"/>
                <a:gd name="connsiteX45" fmla="*/ 112847 w 12192148"/>
                <a:gd name="connsiteY45" fmla="*/ 1573784 h 1941773"/>
                <a:gd name="connsiteX46" fmla="*/ 293106 w 12192148"/>
                <a:gd name="connsiteY46" fmla="*/ 1573784 h 1941773"/>
                <a:gd name="connsiteX47" fmla="*/ 293106 w 12192148"/>
                <a:gd name="connsiteY47" fmla="*/ 411930 h 1941773"/>
                <a:gd name="connsiteX48" fmla="*/ 655428 w 12192148"/>
                <a:gd name="connsiteY48" fmla="*/ 411930 h 1941773"/>
                <a:gd name="connsiteX49" fmla="*/ 655428 w 12192148"/>
                <a:gd name="connsiteY49" fmla="*/ 1373100 h 1941773"/>
                <a:gd name="connsiteX50" fmla="*/ 791956 w 12192148"/>
                <a:gd name="connsiteY50" fmla="*/ 1188260 h 1941773"/>
                <a:gd name="connsiteX51" fmla="*/ 954739 w 12192148"/>
                <a:gd name="connsiteY51" fmla="*/ 1399506 h 1941773"/>
                <a:gd name="connsiteX52" fmla="*/ 1101768 w 12192148"/>
                <a:gd name="connsiteY52" fmla="*/ 1188260 h 1941773"/>
                <a:gd name="connsiteX53" fmla="*/ 1264551 w 12192148"/>
                <a:gd name="connsiteY53" fmla="*/ 1399506 h 1941773"/>
                <a:gd name="connsiteX54" fmla="*/ 1411580 w 12192148"/>
                <a:gd name="connsiteY54" fmla="*/ 1188260 h 1941773"/>
                <a:gd name="connsiteX55" fmla="*/ 1574363 w 12192148"/>
                <a:gd name="connsiteY55" fmla="*/ 1399506 h 1941773"/>
                <a:gd name="connsiteX56" fmla="*/ 1574363 w 12192148"/>
                <a:gd name="connsiteY56" fmla="*/ 1447036 h 1941773"/>
                <a:gd name="connsiteX57" fmla="*/ 1721393 w 12192148"/>
                <a:gd name="connsiteY57" fmla="*/ 1447036 h 1941773"/>
                <a:gd name="connsiteX58" fmla="*/ 1721393 w 12192148"/>
                <a:gd name="connsiteY58" fmla="*/ 1299164 h 1941773"/>
                <a:gd name="connsiteX59" fmla="*/ 1537606 w 12192148"/>
                <a:gd name="connsiteY59" fmla="*/ 1072074 h 1941773"/>
                <a:gd name="connsiteX60" fmla="*/ 1721393 w 12192148"/>
                <a:gd name="connsiteY60" fmla="*/ 844985 h 1941773"/>
                <a:gd name="connsiteX61" fmla="*/ 1721393 w 12192148"/>
                <a:gd name="connsiteY61" fmla="*/ 586208 h 1941773"/>
                <a:gd name="connsiteX62" fmla="*/ 1815912 w 12192148"/>
                <a:gd name="connsiteY62" fmla="*/ 586208 h 1941773"/>
                <a:gd name="connsiteX63" fmla="*/ 1815912 w 12192148"/>
                <a:gd name="connsiteY63" fmla="*/ 844985 h 1941773"/>
                <a:gd name="connsiteX64" fmla="*/ 1999699 w 12192148"/>
                <a:gd name="connsiteY64" fmla="*/ 1072074 h 1941773"/>
                <a:gd name="connsiteX65" fmla="*/ 1815912 w 12192148"/>
                <a:gd name="connsiteY65" fmla="*/ 1299164 h 1941773"/>
                <a:gd name="connsiteX66" fmla="*/ 1815912 w 12192148"/>
                <a:gd name="connsiteY66" fmla="*/ 1447036 h 1941773"/>
                <a:gd name="connsiteX67" fmla="*/ 1941937 w 12192148"/>
                <a:gd name="connsiteY67" fmla="*/ 1447036 h 1941773"/>
                <a:gd name="connsiteX68" fmla="*/ 1941937 w 12192148"/>
                <a:gd name="connsiteY68" fmla="*/ 1293883 h 1941773"/>
                <a:gd name="connsiteX69" fmla="*/ 2099469 w 12192148"/>
                <a:gd name="connsiteY69" fmla="*/ 1293883 h 1941773"/>
                <a:gd name="connsiteX70" fmla="*/ 2099469 w 12192148"/>
                <a:gd name="connsiteY70" fmla="*/ 1093199 h 1941773"/>
                <a:gd name="connsiteX71" fmla="*/ 2440788 w 12192148"/>
                <a:gd name="connsiteY71" fmla="*/ 1093199 h 1941773"/>
                <a:gd name="connsiteX72" fmla="*/ 2440788 w 12192148"/>
                <a:gd name="connsiteY72" fmla="*/ 517553 h 1941773"/>
                <a:gd name="connsiteX73" fmla="*/ 2897630 w 12192148"/>
                <a:gd name="connsiteY73" fmla="*/ 517553 h 1941773"/>
                <a:gd name="connsiteX74" fmla="*/ 2897630 w 12192148"/>
                <a:gd name="connsiteY74" fmla="*/ 1103761 h 1941773"/>
                <a:gd name="connsiteX75" fmla="*/ 3364974 w 12192148"/>
                <a:gd name="connsiteY75" fmla="*/ 1103761 h 1941773"/>
                <a:gd name="connsiteX76" fmla="*/ 3364974 w 12192148"/>
                <a:gd name="connsiteY76" fmla="*/ 739362 h 1941773"/>
                <a:gd name="connsiteX77" fmla="*/ 3879577 w 12192148"/>
                <a:gd name="connsiteY77" fmla="*/ 739362 h 1941773"/>
                <a:gd name="connsiteX78" fmla="*/ 3879577 w 12192148"/>
                <a:gd name="connsiteY78" fmla="*/ 1093199 h 1941773"/>
                <a:gd name="connsiteX79" fmla="*/ 4268157 w 12192148"/>
                <a:gd name="connsiteY79" fmla="*/ 1093199 h 1941773"/>
                <a:gd name="connsiteX80" fmla="*/ 4268157 w 12192148"/>
                <a:gd name="connsiteY80" fmla="*/ 924202 h 1941773"/>
                <a:gd name="connsiteX81" fmla="*/ 4530710 w 12192148"/>
                <a:gd name="connsiteY81" fmla="*/ 929483 h 1941773"/>
                <a:gd name="connsiteX82" fmla="*/ 4530710 w 12192148"/>
                <a:gd name="connsiteY82" fmla="*/ 781611 h 1941773"/>
                <a:gd name="connsiteX83" fmla="*/ 4798513 w 12192148"/>
                <a:gd name="connsiteY83" fmla="*/ 781611 h 1941773"/>
                <a:gd name="connsiteX84" fmla="*/ 4798513 w 12192148"/>
                <a:gd name="connsiteY84" fmla="*/ 918921 h 1941773"/>
                <a:gd name="connsiteX85" fmla="*/ 5055815 w 12192148"/>
                <a:gd name="connsiteY85" fmla="*/ 918921 h 1941773"/>
                <a:gd name="connsiteX86" fmla="*/ 5055815 w 12192148"/>
                <a:gd name="connsiteY86" fmla="*/ 765768 h 1941773"/>
                <a:gd name="connsiteX87" fmla="*/ 5307865 w 12192148"/>
                <a:gd name="connsiteY87" fmla="*/ 771049 h 1941773"/>
                <a:gd name="connsiteX88" fmla="*/ 5307865 w 12192148"/>
                <a:gd name="connsiteY88" fmla="*/ 0 h 194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148" h="1941773">
                  <a:moveTo>
                    <a:pt x="5307865" y="0"/>
                  </a:moveTo>
                  <a:cubicBezTo>
                    <a:pt x="5307865" y="0"/>
                    <a:pt x="5307865" y="0"/>
                    <a:pt x="5817217" y="0"/>
                  </a:cubicBezTo>
                  <a:cubicBezTo>
                    <a:pt x="5817217" y="0"/>
                    <a:pt x="5817217" y="0"/>
                    <a:pt x="5817217" y="697113"/>
                  </a:cubicBezTo>
                  <a:cubicBezTo>
                    <a:pt x="5817217" y="697113"/>
                    <a:pt x="5817217" y="697113"/>
                    <a:pt x="6190042" y="697113"/>
                  </a:cubicBezTo>
                  <a:cubicBezTo>
                    <a:pt x="6190042" y="697113"/>
                    <a:pt x="6190042" y="697113"/>
                    <a:pt x="6190042" y="1325570"/>
                  </a:cubicBezTo>
                  <a:cubicBezTo>
                    <a:pt x="6190042" y="1325570"/>
                    <a:pt x="6190042" y="1325570"/>
                    <a:pt x="6489353" y="1325570"/>
                  </a:cubicBezTo>
                  <a:cubicBezTo>
                    <a:pt x="6489353" y="1325570"/>
                    <a:pt x="6489353" y="1325570"/>
                    <a:pt x="6489353" y="1114324"/>
                  </a:cubicBezTo>
                  <a:cubicBezTo>
                    <a:pt x="6489353" y="1114324"/>
                    <a:pt x="6489353" y="1114324"/>
                    <a:pt x="6898935" y="1114324"/>
                  </a:cubicBezTo>
                  <a:cubicBezTo>
                    <a:pt x="6898935" y="1114324"/>
                    <a:pt x="6898935" y="1114324"/>
                    <a:pt x="6898935" y="348556"/>
                  </a:cubicBezTo>
                  <a:cubicBezTo>
                    <a:pt x="6898935" y="348556"/>
                    <a:pt x="6898935" y="348556"/>
                    <a:pt x="7219249" y="348556"/>
                  </a:cubicBezTo>
                  <a:cubicBezTo>
                    <a:pt x="7219249" y="348556"/>
                    <a:pt x="7219249" y="348556"/>
                    <a:pt x="7219249" y="1093199"/>
                  </a:cubicBezTo>
                  <a:cubicBezTo>
                    <a:pt x="7219249" y="1093199"/>
                    <a:pt x="7219249" y="1093199"/>
                    <a:pt x="7413539" y="1093199"/>
                  </a:cubicBezTo>
                  <a:cubicBezTo>
                    <a:pt x="7413539" y="1093199"/>
                    <a:pt x="7413539" y="1093199"/>
                    <a:pt x="7413539" y="517553"/>
                  </a:cubicBezTo>
                  <a:cubicBezTo>
                    <a:pt x="7413539" y="517553"/>
                    <a:pt x="7413539" y="517553"/>
                    <a:pt x="7875631" y="517553"/>
                  </a:cubicBezTo>
                  <a:cubicBezTo>
                    <a:pt x="7875631" y="517553"/>
                    <a:pt x="7875631" y="517553"/>
                    <a:pt x="7875631" y="1103761"/>
                  </a:cubicBezTo>
                  <a:cubicBezTo>
                    <a:pt x="7875631" y="1103761"/>
                    <a:pt x="7875631" y="1103761"/>
                    <a:pt x="8342975" y="1103761"/>
                  </a:cubicBezTo>
                  <a:cubicBezTo>
                    <a:pt x="8342975" y="1103761"/>
                    <a:pt x="8342975" y="1103761"/>
                    <a:pt x="8342975" y="739362"/>
                  </a:cubicBezTo>
                  <a:cubicBezTo>
                    <a:pt x="8342975" y="739362"/>
                    <a:pt x="8342975" y="739362"/>
                    <a:pt x="8852328" y="739362"/>
                  </a:cubicBezTo>
                  <a:cubicBezTo>
                    <a:pt x="8852328" y="739362"/>
                    <a:pt x="8852328" y="739362"/>
                    <a:pt x="8852328" y="1093199"/>
                  </a:cubicBezTo>
                  <a:cubicBezTo>
                    <a:pt x="8852328" y="1093199"/>
                    <a:pt x="8852328" y="1093199"/>
                    <a:pt x="9240906" y="1093199"/>
                  </a:cubicBezTo>
                  <a:cubicBezTo>
                    <a:pt x="9240906" y="1093199"/>
                    <a:pt x="9240906" y="1093199"/>
                    <a:pt x="9240906" y="924202"/>
                  </a:cubicBezTo>
                  <a:cubicBezTo>
                    <a:pt x="9240906" y="924202"/>
                    <a:pt x="9240906" y="924202"/>
                    <a:pt x="9503459" y="929483"/>
                  </a:cubicBezTo>
                  <a:cubicBezTo>
                    <a:pt x="9503459" y="929483"/>
                    <a:pt x="9503459" y="929483"/>
                    <a:pt x="9503459" y="781611"/>
                  </a:cubicBezTo>
                  <a:cubicBezTo>
                    <a:pt x="9503459" y="781611"/>
                    <a:pt x="9503459" y="781611"/>
                    <a:pt x="9771263" y="781611"/>
                  </a:cubicBezTo>
                  <a:cubicBezTo>
                    <a:pt x="9771263" y="781611"/>
                    <a:pt x="9771263" y="781611"/>
                    <a:pt x="9771263" y="918921"/>
                  </a:cubicBezTo>
                  <a:cubicBezTo>
                    <a:pt x="9771263" y="918921"/>
                    <a:pt x="9771263" y="918921"/>
                    <a:pt x="10028565" y="918921"/>
                  </a:cubicBezTo>
                  <a:cubicBezTo>
                    <a:pt x="10028565" y="918921"/>
                    <a:pt x="10028565" y="918921"/>
                    <a:pt x="10028565" y="765768"/>
                  </a:cubicBezTo>
                  <a:cubicBezTo>
                    <a:pt x="10028565" y="765768"/>
                    <a:pt x="10028565" y="765768"/>
                    <a:pt x="10280615" y="771049"/>
                  </a:cubicBezTo>
                  <a:cubicBezTo>
                    <a:pt x="10280615" y="771049"/>
                    <a:pt x="10280615" y="771049"/>
                    <a:pt x="10280615" y="190122"/>
                  </a:cubicBezTo>
                  <a:cubicBezTo>
                    <a:pt x="10280615" y="190122"/>
                    <a:pt x="10280615" y="190122"/>
                    <a:pt x="10789968" y="190122"/>
                  </a:cubicBezTo>
                  <a:cubicBezTo>
                    <a:pt x="10789968" y="190122"/>
                    <a:pt x="10789968" y="190122"/>
                    <a:pt x="10789968" y="697113"/>
                  </a:cubicBezTo>
                  <a:cubicBezTo>
                    <a:pt x="10789968" y="697113"/>
                    <a:pt x="10789968" y="697113"/>
                    <a:pt x="11168044" y="697113"/>
                  </a:cubicBezTo>
                  <a:cubicBezTo>
                    <a:pt x="11168044" y="697113"/>
                    <a:pt x="11168044" y="697113"/>
                    <a:pt x="11168044" y="1621315"/>
                  </a:cubicBezTo>
                  <a:cubicBezTo>
                    <a:pt x="11168044" y="1621315"/>
                    <a:pt x="11168044" y="1621315"/>
                    <a:pt x="11467354" y="1621315"/>
                  </a:cubicBezTo>
                  <a:cubicBezTo>
                    <a:pt x="11467354" y="1621315"/>
                    <a:pt x="11467354" y="1621315"/>
                    <a:pt x="11467354" y="1114324"/>
                  </a:cubicBezTo>
                  <a:cubicBezTo>
                    <a:pt x="11467354" y="1114324"/>
                    <a:pt x="11467354" y="1114324"/>
                    <a:pt x="11871686" y="1114324"/>
                  </a:cubicBezTo>
                  <a:cubicBezTo>
                    <a:pt x="11871686" y="1114324"/>
                    <a:pt x="11871686" y="1114324"/>
                    <a:pt x="11871686" y="348556"/>
                  </a:cubicBezTo>
                  <a:cubicBezTo>
                    <a:pt x="11871686" y="348556"/>
                    <a:pt x="11871686" y="348556"/>
                    <a:pt x="12192000" y="348556"/>
                  </a:cubicBezTo>
                  <a:cubicBezTo>
                    <a:pt x="12192000" y="348556"/>
                    <a:pt x="12192000" y="348556"/>
                    <a:pt x="12192000" y="1754103"/>
                  </a:cubicBezTo>
                  <a:lnTo>
                    <a:pt x="12192000" y="1896676"/>
                  </a:lnTo>
                  <a:lnTo>
                    <a:pt x="12192148" y="1896676"/>
                  </a:lnTo>
                  <a:lnTo>
                    <a:pt x="12192148" y="1941773"/>
                  </a:lnTo>
                  <a:lnTo>
                    <a:pt x="0" y="1941773"/>
                  </a:lnTo>
                  <a:lnTo>
                    <a:pt x="0" y="1896676"/>
                  </a:lnTo>
                  <a:lnTo>
                    <a:pt x="0" y="1573784"/>
                  </a:lnTo>
                  <a:lnTo>
                    <a:pt x="112847" y="1573784"/>
                  </a:lnTo>
                  <a:cubicBezTo>
                    <a:pt x="165111" y="1573784"/>
                    <a:pt x="224842" y="1573784"/>
                    <a:pt x="293106" y="1573784"/>
                  </a:cubicBezTo>
                  <a:cubicBezTo>
                    <a:pt x="293106" y="1573784"/>
                    <a:pt x="293106" y="1573784"/>
                    <a:pt x="293106" y="411930"/>
                  </a:cubicBezTo>
                  <a:cubicBezTo>
                    <a:pt x="293106" y="411930"/>
                    <a:pt x="293106" y="411930"/>
                    <a:pt x="655428" y="411930"/>
                  </a:cubicBezTo>
                  <a:cubicBezTo>
                    <a:pt x="655428" y="411930"/>
                    <a:pt x="655428" y="411930"/>
                    <a:pt x="655428" y="1373100"/>
                  </a:cubicBezTo>
                  <a:cubicBezTo>
                    <a:pt x="676433" y="1315008"/>
                    <a:pt x="734194" y="1188260"/>
                    <a:pt x="791956" y="1188260"/>
                  </a:cubicBezTo>
                  <a:cubicBezTo>
                    <a:pt x="875973" y="1188260"/>
                    <a:pt x="954739" y="1399506"/>
                    <a:pt x="954739" y="1399506"/>
                  </a:cubicBezTo>
                  <a:cubicBezTo>
                    <a:pt x="954739" y="1399506"/>
                    <a:pt x="1023002" y="1188260"/>
                    <a:pt x="1101768" y="1188260"/>
                  </a:cubicBezTo>
                  <a:cubicBezTo>
                    <a:pt x="1180534" y="1188260"/>
                    <a:pt x="1264551" y="1399506"/>
                    <a:pt x="1264551" y="1399506"/>
                  </a:cubicBezTo>
                  <a:cubicBezTo>
                    <a:pt x="1264551" y="1399506"/>
                    <a:pt x="1332815" y="1188260"/>
                    <a:pt x="1411580" y="1188260"/>
                  </a:cubicBezTo>
                  <a:cubicBezTo>
                    <a:pt x="1490347" y="1188260"/>
                    <a:pt x="1574363" y="1399506"/>
                    <a:pt x="1574363" y="1399506"/>
                  </a:cubicBezTo>
                  <a:cubicBezTo>
                    <a:pt x="1574363" y="1399506"/>
                    <a:pt x="1574363" y="1399506"/>
                    <a:pt x="1574363" y="1447036"/>
                  </a:cubicBezTo>
                  <a:cubicBezTo>
                    <a:pt x="1574363" y="1447036"/>
                    <a:pt x="1574363" y="1447036"/>
                    <a:pt x="1721393" y="1447036"/>
                  </a:cubicBezTo>
                  <a:cubicBezTo>
                    <a:pt x="1721393" y="1447036"/>
                    <a:pt x="1721393" y="1447036"/>
                    <a:pt x="1721393" y="1299164"/>
                  </a:cubicBezTo>
                  <a:cubicBezTo>
                    <a:pt x="1616372" y="1278040"/>
                    <a:pt x="1537606" y="1182979"/>
                    <a:pt x="1537606" y="1072074"/>
                  </a:cubicBezTo>
                  <a:cubicBezTo>
                    <a:pt x="1537606" y="961170"/>
                    <a:pt x="1616372" y="866110"/>
                    <a:pt x="1721393" y="844985"/>
                  </a:cubicBezTo>
                  <a:cubicBezTo>
                    <a:pt x="1721393" y="844985"/>
                    <a:pt x="1721393" y="844985"/>
                    <a:pt x="1721393" y="586208"/>
                  </a:cubicBezTo>
                  <a:cubicBezTo>
                    <a:pt x="1721393" y="586208"/>
                    <a:pt x="1721393" y="586208"/>
                    <a:pt x="1815912" y="586208"/>
                  </a:cubicBezTo>
                  <a:cubicBezTo>
                    <a:pt x="1815912" y="586208"/>
                    <a:pt x="1815912" y="586208"/>
                    <a:pt x="1815912" y="844985"/>
                  </a:cubicBezTo>
                  <a:cubicBezTo>
                    <a:pt x="1920933" y="866110"/>
                    <a:pt x="1999699" y="961170"/>
                    <a:pt x="1999699" y="1072074"/>
                  </a:cubicBezTo>
                  <a:cubicBezTo>
                    <a:pt x="1999699" y="1188260"/>
                    <a:pt x="1920933" y="1278040"/>
                    <a:pt x="1815912" y="1299164"/>
                  </a:cubicBezTo>
                  <a:cubicBezTo>
                    <a:pt x="1815912" y="1299164"/>
                    <a:pt x="1815912" y="1299164"/>
                    <a:pt x="1815912" y="1447036"/>
                  </a:cubicBezTo>
                  <a:cubicBezTo>
                    <a:pt x="1815912" y="1447036"/>
                    <a:pt x="1815912" y="1447036"/>
                    <a:pt x="1941937" y="1447036"/>
                  </a:cubicBezTo>
                  <a:cubicBezTo>
                    <a:pt x="1941937" y="1447036"/>
                    <a:pt x="1941937" y="1447036"/>
                    <a:pt x="1941937" y="1293883"/>
                  </a:cubicBezTo>
                  <a:cubicBezTo>
                    <a:pt x="1941937" y="1293883"/>
                    <a:pt x="1941937" y="1293883"/>
                    <a:pt x="2099469" y="1293883"/>
                  </a:cubicBezTo>
                  <a:cubicBezTo>
                    <a:pt x="2099469" y="1293883"/>
                    <a:pt x="2099469" y="1293883"/>
                    <a:pt x="2099469" y="1093199"/>
                  </a:cubicBezTo>
                  <a:cubicBezTo>
                    <a:pt x="2099469" y="1093199"/>
                    <a:pt x="2099469" y="1093199"/>
                    <a:pt x="2440788" y="1093199"/>
                  </a:cubicBezTo>
                  <a:cubicBezTo>
                    <a:pt x="2440788" y="1093199"/>
                    <a:pt x="2440788" y="1093199"/>
                    <a:pt x="2440788" y="517553"/>
                  </a:cubicBezTo>
                  <a:cubicBezTo>
                    <a:pt x="2440788" y="517553"/>
                    <a:pt x="2440788" y="517553"/>
                    <a:pt x="2897630" y="517553"/>
                  </a:cubicBezTo>
                  <a:cubicBezTo>
                    <a:pt x="2897630" y="517553"/>
                    <a:pt x="2897630" y="517553"/>
                    <a:pt x="2897630" y="1103761"/>
                  </a:cubicBezTo>
                  <a:cubicBezTo>
                    <a:pt x="2897630" y="1103761"/>
                    <a:pt x="2897630" y="1103761"/>
                    <a:pt x="3364974" y="1103761"/>
                  </a:cubicBezTo>
                  <a:cubicBezTo>
                    <a:pt x="3364974" y="1103761"/>
                    <a:pt x="3364974" y="1103761"/>
                    <a:pt x="3364974" y="739362"/>
                  </a:cubicBezTo>
                  <a:cubicBezTo>
                    <a:pt x="3364974" y="739362"/>
                    <a:pt x="3364974" y="739362"/>
                    <a:pt x="3879577" y="739362"/>
                  </a:cubicBezTo>
                  <a:cubicBezTo>
                    <a:pt x="3879577" y="739362"/>
                    <a:pt x="3879577" y="739362"/>
                    <a:pt x="3879577" y="1093199"/>
                  </a:cubicBezTo>
                  <a:cubicBezTo>
                    <a:pt x="3879577" y="1093199"/>
                    <a:pt x="3879577" y="1093199"/>
                    <a:pt x="4268157" y="1093199"/>
                  </a:cubicBezTo>
                  <a:cubicBezTo>
                    <a:pt x="4268157" y="1093199"/>
                    <a:pt x="4268157" y="1093199"/>
                    <a:pt x="4268157" y="924202"/>
                  </a:cubicBezTo>
                  <a:cubicBezTo>
                    <a:pt x="4268157" y="924202"/>
                    <a:pt x="4268157" y="924202"/>
                    <a:pt x="4530710" y="929483"/>
                  </a:cubicBezTo>
                  <a:cubicBezTo>
                    <a:pt x="4530710" y="929483"/>
                    <a:pt x="4530710" y="929483"/>
                    <a:pt x="4530710" y="781611"/>
                  </a:cubicBezTo>
                  <a:cubicBezTo>
                    <a:pt x="4530710" y="781611"/>
                    <a:pt x="4530710" y="781611"/>
                    <a:pt x="4798513" y="781611"/>
                  </a:cubicBezTo>
                  <a:cubicBezTo>
                    <a:pt x="4798513" y="781611"/>
                    <a:pt x="4798513" y="781611"/>
                    <a:pt x="4798513" y="918921"/>
                  </a:cubicBezTo>
                  <a:cubicBezTo>
                    <a:pt x="4798513" y="918921"/>
                    <a:pt x="4798513" y="918921"/>
                    <a:pt x="5055815" y="918921"/>
                  </a:cubicBezTo>
                  <a:cubicBezTo>
                    <a:pt x="5055815" y="918921"/>
                    <a:pt x="5055815" y="918921"/>
                    <a:pt x="5055815" y="765768"/>
                  </a:cubicBezTo>
                  <a:cubicBezTo>
                    <a:pt x="5055815" y="765768"/>
                    <a:pt x="5055815" y="765768"/>
                    <a:pt x="5307865" y="771049"/>
                  </a:cubicBezTo>
                  <a:cubicBezTo>
                    <a:pt x="5307865" y="771049"/>
                    <a:pt x="5307865" y="771049"/>
                    <a:pt x="5307865" y="0"/>
                  </a:cubicBezTo>
                  <a:close/>
                </a:path>
              </a:pathLst>
            </a:custGeom>
            <a:grpFill/>
            <a:ln>
              <a:noFill/>
            </a:ln>
          </p:spPr>
          <p:txBody>
            <a:bodyPr lIns="68580" tIns="34290" rIns="68580" bIns="34290"/>
            <a:lstStyle/>
            <a:p>
              <a:pPr marL="0" marR="0" lvl="0" indent="0" algn="l" defTabSz="68509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Freeform: Shape 24">
              <a:extLst>
                <a:ext uri="{FF2B5EF4-FFF2-40B4-BE49-F238E27FC236}">
                  <a16:creationId xmlns:a16="http://schemas.microsoft.com/office/drawing/2014/main" id="{F659574A-FD5D-45B5-9E28-672B9381ECEF}"/>
                </a:ext>
              </a:extLst>
            </p:cNvPr>
            <p:cNvSpPr>
              <a:spLocks/>
            </p:cNvSpPr>
            <p:nvPr/>
          </p:nvSpPr>
          <p:spPr bwMode="auto">
            <a:xfrm>
              <a:off x="6079069" y="5898618"/>
              <a:ext cx="6112783" cy="973548"/>
            </a:xfrm>
            <a:custGeom>
              <a:avLst/>
              <a:gdLst>
                <a:gd name="connsiteX0" fmla="*/ 5307865 w 12192148"/>
                <a:gd name="connsiteY0" fmla="*/ 0 h 1941773"/>
                <a:gd name="connsiteX1" fmla="*/ 5817217 w 12192148"/>
                <a:gd name="connsiteY1" fmla="*/ 0 h 1941773"/>
                <a:gd name="connsiteX2" fmla="*/ 5817217 w 12192148"/>
                <a:gd name="connsiteY2" fmla="*/ 697113 h 1941773"/>
                <a:gd name="connsiteX3" fmla="*/ 6190042 w 12192148"/>
                <a:gd name="connsiteY3" fmla="*/ 697113 h 1941773"/>
                <a:gd name="connsiteX4" fmla="*/ 6190042 w 12192148"/>
                <a:gd name="connsiteY4" fmla="*/ 1325570 h 1941773"/>
                <a:gd name="connsiteX5" fmla="*/ 6489353 w 12192148"/>
                <a:gd name="connsiteY5" fmla="*/ 1325570 h 1941773"/>
                <a:gd name="connsiteX6" fmla="*/ 6489353 w 12192148"/>
                <a:gd name="connsiteY6" fmla="*/ 1114324 h 1941773"/>
                <a:gd name="connsiteX7" fmla="*/ 6898935 w 12192148"/>
                <a:gd name="connsiteY7" fmla="*/ 1114324 h 1941773"/>
                <a:gd name="connsiteX8" fmla="*/ 6898935 w 12192148"/>
                <a:gd name="connsiteY8" fmla="*/ 348556 h 1941773"/>
                <a:gd name="connsiteX9" fmla="*/ 7219249 w 12192148"/>
                <a:gd name="connsiteY9" fmla="*/ 348556 h 1941773"/>
                <a:gd name="connsiteX10" fmla="*/ 7219249 w 12192148"/>
                <a:gd name="connsiteY10" fmla="*/ 1093199 h 1941773"/>
                <a:gd name="connsiteX11" fmla="*/ 7413539 w 12192148"/>
                <a:gd name="connsiteY11" fmla="*/ 1093199 h 1941773"/>
                <a:gd name="connsiteX12" fmla="*/ 7413539 w 12192148"/>
                <a:gd name="connsiteY12" fmla="*/ 517553 h 1941773"/>
                <a:gd name="connsiteX13" fmla="*/ 7875631 w 12192148"/>
                <a:gd name="connsiteY13" fmla="*/ 517553 h 1941773"/>
                <a:gd name="connsiteX14" fmla="*/ 7875631 w 12192148"/>
                <a:gd name="connsiteY14" fmla="*/ 1103761 h 1941773"/>
                <a:gd name="connsiteX15" fmla="*/ 8342975 w 12192148"/>
                <a:gd name="connsiteY15" fmla="*/ 1103761 h 1941773"/>
                <a:gd name="connsiteX16" fmla="*/ 8342975 w 12192148"/>
                <a:gd name="connsiteY16" fmla="*/ 739362 h 1941773"/>
                <a:gd name="connsiteX17" fmla="*/ 8852328 w 12192148"/>
                <a:gd name="connsiteY17" fmla="*/ 739362 h 1941773"/>
                <a:gd name="connsiteX18" fmla="*/ 8852328 w 12192148"/>
                <a:gd name="connsiteY18" fmla="*/ 1093199 h 1941773"/>
                <a:gd name="connsiteX19" fmla="*/ 9240906 w 12192148"/>
                <a:gd name="connsiteY19" fmla="*/ 1093199 h 1941773"/>
                <a:gd name="connsiteX20" fmla="*/ 9240906 w 12192148"/>
                <a:gd name="connsiteY20" fmla="*/ 924202 h 1941773"/>
                <a:gd name="connsiteX21" fmla="*/ 9503459 w 12192148"/>
                <a:gd name="connsiteY21" fmla="*/ 929483 h 1941773"/>
                <a:gd name="connsiteX22" fmla="*/ 9503459 w 12192148"/>
                <a:gd name="connsiteY22" fmla="*/ 781611 h 1941773"/>
                <a:gd name="connsiteX23" fmla="*/ 9771263 w 12192148"/>
                <a:gd name="connsiteY23" fmla="*/ 781611 h 1941773"/>
                <a:gd name="connsiteX24" fmla="*/ 9771263 w 12192148"/>
                <a:gd name="connsiteY24" fmla="*/ 918921 h 1941773"/>
                <a:gd name="connsiteX25" fmla="*/ 10028565 w 12192148"/>
                <a:gd name="connsiteY25" fmla="*/ 918921 h 1941773"/>
                <a:gd name="connsiteX26" fmla="*/ 10028565 w 12192148"/>
                <a:gd name="connsiteY26" fmla="*/ 765768 h 1941773"/>
                <a:gd name="connsiteX27" fmla="*/ 10280615 w 12192148"/>
                <a:gd name="connsiteY27" fmla="*/ 771049 h 1941773"/>
                <a:gd name="connsiteX28" fmla="*/ 10280615 w 12192148"/>
                <a:gd name="connsiteY28" fmla="*/ 190122 h 1941773"/>
                <a:gd name="connsiteX29" fmla="*/ 10789968 w 12192148"/>
                <a:gd name="connsiteY29" fmla="*/ 190122 h 1941773"/>
                <a:gd name="connsiteX30" fmla="*/ 10789968 w 12192148"/>
                <a:gd name="connsiteY30" fmla="*/ 697113 h 1941773"/>
                <a:gd name="connsiteX31" fmla="*/ 11168044 w 12192148"/>
                <a:gd name="connsiteY31" fmla="*/ 697113 h 1941773"/>
                <a:gd name="connsiteX32" fmla="*/ 11168044 w 12192148"/>
                <a:gd name="connsiteY32" fmla="*/ 1621315 h 1941773"/>
                <a:gd name="connsiteX33" fmla="*/ 11467354 w 12192148"/>
                <a:gd name="connsiteY33" fmla="*/ 1621315 h 1941773"/>
                <a:gd name="connsiteX34" fmla="*/ 11467354 w 12192148"/>
                <a:gd name="connsiteY34" fmla="*/ 1114324 h 1941773"/>
                <a:gd name="connsiteX35" fmla="*/ 11871686 w 12192148"/>
                <a:gd name="connsiteY35" fmla="*/ 1114324 h 1941773"/>
                <a:gd name="connsiteX36" fmla="*/ 11871686 w 12192148"/>
                <a:gd name="connsiteY36" fmla="*/ 348556 h 1941773"/>
                <a:gd name="connsiteX37" fmla="*/ 12192000 w 12192148"/>
                <a:gd name="connsiteY37" fmla="*/ 348556 h 1941773"/>
                <a:gd name="connsiteX38" fmla="*/ 12192000 w 12192148"/>
                <a:gd name="connsiteY38" fmla="*/ 1754103 h 1941773"/>
                <a:gd name="connsiteX39" fmla="*/ 12192000 w 12192148"/>
                <a:gd name="connsiteY39" fmla="*/ 1896676 h 1941773"/>
                <a:gd name="connsiteX40" fmla="*/ 12192148 w 12192148"/>
                <a:gd name="connsiteY40" fmla="*/ 1896676 h 1941773"/>
                <a:gd name="connsiteX41" fmla="*/ 12192148 w 12192148"/>
                <a:gd name="connsiteY41" fmla="*/ 1941773 h 1941773"/>
                <a:gd name="connsiteX42" fmla="*/ 0 w 12192148"/>
                <a:gd name="connsiteY42" fmla="*/ 1941773 h 1941773"/>
                <a:gd name="connsiteX43" fmla="*/ 0 w 12192148"/>
                <a:gd name="connsiteY43" fmla="*/ 1896676 h 1941773"/>
                <a:gd name="connsiteX44" fmla="*/ 0 w 12192148"/>
                <a:gd name="connsiteY44" fmla="*/ 1573784 h 1941773"/>
                <a:gd name="connsiteX45" fmla="*/ 112847 w 12192148"/>
                <a:gd name="connsiteY45" fmla="*/ 1573784 h 1941773"/>
                <a:gd name="connsiteX46" fmla="*/ 293106 w 12192148"/>
                <a:gd name="connsiteY46" fmla="*/ 1573784 h 1941773"/>
                <a:gd name="connsiteX47" fmla="*/ 293106 w 12192148"/>
                <a:gd name="connsiteY47" fmla="*/ 411930 h 1941773"/>
                <a:gd name="connsiteX48" fmla="*/ 655428 w 12192148"/>
                <a:gd name="connsiteY48" fmla="*/ 411930 h 1941773"/>
                <a:gd name="connsiteX49" fmla="*/ 655428 w 12192148"/>
                <a:gd name="connsiteY49" fmla="*/ 1373100 h 1941773"/>
                <a:gd name="connsiteX50" fmla="*/ 791956 w 12192148"/>
                <a:gd name="connsiteY50" fmla="*/ 1188260 h 1941773"/>
                <a:gd name="connsiteX51" fmla="*/ 954739 w 12192148"/>
                <a:gd name="connsiteY51" fmla="*/ 1399506 h 1941773"/>
                <a:gd name="connsiteX52" fmla="*/ 1101768 w 12192148"/>
                <a:gd name="connsiteY52" fmla="*/ 1188260 h 1941773"/>
                <a:gd name="connsiteX53" fmla="*/ 1264551 w 12192148"/>
                <a:gd name="connsiteY53" fmla="*/ 1399506 h 1941773"/>
                <a:gd name="connsiteX54" fmla="*/ 1411580 w 12192148"/>
                <a:gd name="connsiteY54" fmla="*/ 1188260 h 1941773"/>
                <a:gd name="connsiteX55" fmla="*/ 1574363 w 12192148"/>
                <a:gd name="connsiteY55" fmla="*/ 1399506 h 1941773"/>
                <a:gd name="connsiteX56" fmla="*/ 1574363 w 12192148"/>
                <a:gd name="connsiteY56" fmla="*/ 1447036 h 1941773"/>
                <a:gd name="connsiteX57" fmla="*/ 1721393 w 12192148"/>
                <a:gd name="connsiteY57" fmla="*/ 1447036 h 1941773"/>
                <a:gd name="connsiteX58" fmla="*/ 1721393 w 12192148"/>
                <a:gd name="connsiteY58" fmla="*/ 1299164 h 1941773"/>
                <a:gd name="connsiteX59" fmla="*/ 1537606 w 12192148"/>
                <a:gd name="connsiteY59" fmla="*/ 1072074 h 1941773"/>
                <a:gd name="connsiteX60" fmla="*/ 1721393 w 12192148"/>
                <a:gd name="connsiteY60" fmla="*/ 844985 h 1941773"/>
                <a:gd name="connsiteX61" fmla="*/ 1721393 w 12192148"/>
                <a:gd name="connsiteY61" fmla="*/ 586208 h 1941773"/>
                <a:gd name="connsiteX62" fmla="*/ 1815912 w 12192148"/>
                <a:gd name="connsiteY62" fmla="*/ 586208 h 1941773"/>
                <a:gd name="connsiteX63" fmla="*/ 1815912 w 12192148"/>
                <a:gd name="connsiteY63" fmla="*/ 844985 h 1941773"/>
                <a:gd name="connsiteX64" fmla="*/ 1999699 w 12192148"/>
                <a:gd name="connsiteY64" fmla="*/ 1072074 h 1941773"/>
                <a:gd name="connsiteX65" fmla="*/ 1815912 w 12192148"/>
                <a:gd name="connsiteY65" fmla="*/ 1299164 h 1941773"/>
                <a:gd name="connsiteX66" fmla="*/ 1815912 w 12192148"/>
                <a:gd name="connsiteY66" fmla="*/ 1447036 h 1941773"/>
                <a:gd name="connsiteX67" fmla="*/ 1941937 w 12192148"/>
                <a:gd name="connsiteY67" fmla="*/ 1447036 h 1941773"/>
                <a:gd name="connsiteX68" fmla="*/ 1941937 w 12192148"/>
                <a:gd name="connsiteY68" fmla="*/ 1293883 h 1941773"/>
                <a:gd name="connsiteX69" fmla="*/ 2099469 w 12192148"/>
                <a:gd name="connsiteY69" fmla="*/ 1293883 h 1941773"/>
                <a:gd name="connsiteX70" fmla="*/ 2099469 w 12192148"/>
                <a:gd name="connsiteY70" fmla="*/ 1093199 h 1941773"/>
                <a:gd name="connsiteX71" fmla="*/ 2440788 w 12192148"/>
                <a:gd name="connsiteY71" fmla="*/ 1093199 h 1941773"/>
                <a:gd name="connsiteX72" fmla="*/ 2440788 w 12192148"/>
                <a:gd name="connsiteY72" fmla="*/ 517553 h 1941773"/>
                <a:gd name="connsiteX73" fmla="*/ 2897630 w 12192148"/>
                <a:gd name="connsiteY73" fmla="*/ 517553 h 1941773"/>
                <a:gd name="connsiteX74" fmla="*/ 2897630 w 12192148"/>
                <a:gd name="connsiteY74" fmla="*/ 1103761 h 1941773"/>
                <a:gd name="connsiteX75" fmla="*/ 3364974 w 12192148"/>
                <a:gd name="connsiteY75" fmla="*/ 1103761 h 1941773"/>
                <a:gd name="connsiteX76" fmla="*/ 3364974 w 12192148"/>
                <a:gd name="connsiteY76" fmla="*/ 739362 h 1941773"/>
                <a:gd name="connsiteX77" fmla="*/ 3879577 w 12192148"/>
                <a:gd name="connsiteY77" fmla="*/ 739362 h 1941773"/>
                <a:gd name="connsiteX78" fmla="*/ 3879577 w 12192148"/>
                <a:gd name="connsiteY78" fmla="*/ 1093199 h 1941773"/>
                <a:gd name="connsiteX79" fmla="*/ 4268157 w 12192148"/>
                <a:gd name="connsiteY79" fmla="*/ 1093199 h 1941773"/>
                <a:gd name="connsiteX80" fmla="*/ 4268157 w 12192148"/>
                <a:gd name="connsiteY80" fmla="*/ 924202 h 1941773"/>
                <a:gd name="connsiteX81" fmla="*/ 4530710 w 12192148"/>
                <a:gd name="connsiteY81" fmla="*/ 929483 h 1941773"/>
                <a:gd name="connsiteX82" fmla="*/ 4530710 w 12192148"/>
                <a:gd name="connsiteY82" fmla="*/ 781611 h 1941773"/>
                <a:gd name="connsiteX83" fmla="*/ 4798513 w 12192148"/>
                <a:gd name="connsiteY83" fmla="*/ 781611 h 1941773"/>
                <a:gd name="connsiteX84" fmla="*/ 4798513 w 12192148"/>
                <a:gd name="connsiteY84" fmla="*/ 918921 h 1941773"/>
                <a:gd name="connsiteX85" fmla="*/ 5055815 w 12192148"/>
                <a:gd name="connsiteY85" fmla="*/ 918921 h 1941773"/>
                <a:gd name="connsiteX86" fmla="*/ 5055815 w 12192148"/>
                <a:gd name="connsiteY86" fmla="*/ 765768 h 1941773"/>
                <a:gd name="connsiteX87" fmla="*/ 5307865 w 12192148"/>
                <a:gd name="connsiteY87" fmla="*/ 771049 h 1941773"/>
                <a:gd name="connsiteX88" fmla="*/ 5307865 w 12192148"/>
                <a:gd name="connsiteY88" fmla="*/ 0 h 194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148" h="1941773">
                  <a:moveTo>
                    <a:pt x="5307865" y="0"/>
                  </a:moveTo>
                  <a:cubicBezTo>
                    <a:pt x="5307865" y="0"/>
                    <a:pt x="5307865" y="0"/>
                    <a:pt x="5817217" y="0"/>
                  </a:cubicBezTo>
                  <a:cubicBezTo>
                    <a:pt x="5817217" y="0"/>
                    <a:pt x="5817217" y="0"/>
                    <a:pt x="5817217" y="697113"/>
                  </a:cubicBezTo>
                  <a:cubicBezTo>
                    <a:pt x="5817217" y="697113"/>
                    <a:pt x="5817217" y="697113"/>
                    <a:pt x="6190042" y="697113"/>
                  </a:cubicBezTo>
                  <a:cubicBezTo>
                    <a:pt x="6190042" y="697113"/>
                    <a:pt x="6190042" y="697113"/>
                    <a:pt x="6190042" y="1325570"/>
                  </a:cubicBezTo>
                  <a:cubicBezTo>
                    <a:pt x="6190042" y="1325570"/>
                    <a:pt x="6190042" y="1325570"/>
                    <a:pt x="6489353" y="1325570"/>
                  </a:cubicBezTo>
                  <a:cubicBezTo>
                    <a:pt x="6489353" y="1325570"/>
                    <a:pt x="6489353" y="1325570"/>
                    <a:pt x="6489353" y="1114324"/>
                  </a:cubicBezTo>
                  <a:cubicBezTo>
                    <a:pt x="6489353" y="1114324"/>
                    <a:pt x="6489353" y="1114324"/>
                    <a:pt x="6898935" y="1114324"/>
                  </a:cubicBezTo>
                  <a:cubicBezTo>
                    <a:pt x="6898935" y="1114324"/>
                    <a:pt x="6898935" y="1114324"/>
                    <a:pt x="6898935" y="348556"/>
                  </a:cubicBezTo>
                  <a:cubicBezTo>
                    <a:pt x="6898935" y="348556"/>
                    <a:pt x="6898935" y="348556"/>
                    <a:pt x="7219249" y="348556"/>
                  </a:cubicBezTo>
                  <a:cubicBezTo>
                    <a:pt x="7219249" y="348556"/>
                    <a:pt x="7219249" y="348556"/>
                    <a:pt x="7219249" y="1093199"/>
                  </a:cubicBezTo>
                  <a:cubicBezTo>
                    <a:pt x="7219249" y="1093199"/>
                    <a:pt x="7219249" y="1093199"/>
                    <a:pt x="7413539" y="1093199"/>
                  </a:cubicBezTo>
                  <a:cubicBezTo>
                    <a:pt x="7413539" y="1093199"/>
                    <a:pt x="7413539" y="1093199"/>
                    <a:pt x="7413539" y="517553"/>
                  </a:cubicBezTo>
                  <a:cubicBezTo>
                    <a:pt x="7413539" y="517553"/>
                    <a:pt x="7413539" y="517553"/>
                    <a:pt x="7875631" y="517553"/>
                  </a:cubicBezTo>
                  <a:cubicBezTo>
                    <a:pt x="7875631" y="517553"/>
                    <a:pt x="7875631" y="517553"/>
                    <a:pt x="7875631" y="1103761"/>
                  </a:cubicBezTo>
                  <a:cubicBezTo>
                    <a:pt x="7875631" y="1103761"/>
                    <a:pt x="7875631" y="1103761"/>
                    <a:pt x="8342975" y="1103761"/>
                  </a:cubicBezTo>
                  <a:cubicBezTo>
                    <a:pt x="8342975" y="1103761"/>
                    <a:pt x="8342975" y="1103761"/>
                    <a:pt x="8342975" y="739362"/>
                  </a:cubicBezTo>
                  <a:cubicBezTo>
                    <a:pt x="8342975" y="739362"/>
                    <a:pt x="8342975" y="739362"/>
                    <a:pt x="8852328" y="739362"/>
                  </a:cubicBezTo>
                  <a:cubicBezTo>
                    <a:pt x="8852328" y="739362"/>
                    <a:pt x="8852328" y="739362"/>
                    <a:pt x="8852328" y="1093199"/>
                  </a:cubicBezTo>
                  <a:cubicBezTo>
                    <a:pt x="8852328" y="1093199"/>
                    <a:pt x="8852328" y="1093199"/>
                    <a:pt x="9240906" y="1093199"/>
                  </a:cubicBezTo>
                  <a:cubicBezTo>
                    <a:pt x="9240906" y="1093199"/>
                    <a:pt x="9240906" y="1093199"/>
                    <a:pt x="9240906" y="924202"/>
                  </a:cubicBezTo>
                  <a:cubicBezTo>
                    <a:pt x="9240906" y="924202"/>
                    <a:pt x="9240906" y="924202"/>
                    <a:pt x="9503459" y="929483"/>
                  </a:cubicBezTo>
                  <a:cubicBezTo>
                    <a:pt x="9503459" y="929483"/>
                    <a:pt x="9503459" y="929483"/>
                    <a:pt x="9503459" y="781611"/>
                  </a:cubicBezTo>
                  <a:cubicBezTo>
                    <a:pt x="9503459" y="781611"/>
                    <a:pt x="9503459" y="781611"/>
                    <a:pt x="9771263" y="781611"/>
                  </a:cubicBezTo>
                  <a:cubicBezTo>
                    <a:pt x="9771263" y="781611"/>
                    <a:pt x="9771263" y="781611"/>
                    <a:pt x="9771263" y="918921"/>
                  </a:cubicBezTo>
                  <a:cubicBezTo>
                    <a:pt x="9771263" y="918921"/>
                    <a:pt x="9771263" y="918921"/>
                    <a:pt x="10028565" y="918921"/>
                  </a:cubicBezTo>
                  <a:cubicBezTo>
                    <a:pt x="10028565" y="918921"/>
                    <a:pt x="10028565" y="918921"/>
                    <a:pt x="10028565" y="765768"/>
                  </a:cubicBezTo>
                  <a:cubicBezTo>
                    <a:pt x="10028565" y="765768"/>
                    <a:pt x="10028565" y="765768"/>
                    <a:pt x="10280615" y="771049"/>
                  </a:cubicBezTo>
                  <a:cubicBezTo>
                    <a:pt x="10280615" y="771049"/>
                    <a:pt x="10280615" y="771049"/>
                    <a:pt x="10280615" y="190122"/>
                  </a:cubicBezTo>
                  <a:cubicBezTo>
                    <a:pt x="10280615" y="190122"/>
                    <a:pt x="10280615" y="190122"/>
                    <a:pt x="10789968" y="190122"/>
                  </a:cubicBezTo>
                  <a:cubicBezTo>
                    <a:pt x="10789968" y="190122"/>
                    <a:pt x="10789968" y="190122"/>
                    <a:pt x="10789968" y="697113"/>
                  </a:cubicBezTo>
                  <a:cubicBezTo>
                    <a:pt x="10789968" y="697113"/>
                    <a:pt x="10789968" y="697113"/>
                    <a:pt x="11168044" y="697113"/>
                  </a:cubicBezTo>
                  <a:cubicBezTo>
                    <a:pt x="11168044" y="697113"/>
                    <a:pt x="11168044" y="697113"/>
                    <a:pt x="11168044" y="1621315"/>
                  </a:cubicBezTo>
                  <a:cubicBezTo>
                    <a:pt x="11168044" y="1621315"/>
                    <a:pt x="11168044" y="1621315"/>
                    <a:pt x="11467354" y="1621315"/>
                  </a:cubicBezTo>
                  <a:cubicBezTo>
                    <a:pt x="11467354" y="1621315"/>
                    <a:pt x="11467354" y="1621315"/>
                    <a:pt x="11467354" y="1114324"/>
                  </a:cubicBezTo>
                  <a:cubicBezTo>
                    <a:pt x="11467354" y="1114324"/>
                    <a:pt x="11467354" y="1114324"/>
                    <a:pt x="11871686" y="1114324"/>
                  </a:cubicBezTo>
                  <a:cubicBezTo>
                    <a:pt x="11871686" y="1114324"/>
                    <a:pt x="11871686" y="1114324"/>
                    <a:pt x="11871686" y="348556"/>
                  </a:cubicBezTo>
                  <a:cubicBezTo>
                    <a:pt x="11871686" y="348556"/>
                    <a:pt x="11871686" y="348556"/>
                    <a:pt x="12192000" y="348556"/>
                  </a:cubicBezTo>
                  <a:cubicBezTo>
                    <a:pt x="12192000" y="348556"/>
                    <a:pt x="12192000" y="348556"/>
                    <a:pt x="12192000" y="1754103"/>
                  </a:cubicBezTo>
                  <a:lnTo>
                    <a:pt x="12192000" y="1896676"/>
                  </a:lnTo>
                  <a:lnTo>
                    <a:pt x="12192148" y="1896676"/>
                  </a:lnTo>
                  <a:lnTo>
                    <a:pt x="12192148" y="1941773"/>
                  </a:lnTo>
                  <a:lnTo>
                    <a:pt x="0" y="1941773"/>
                  </a:lnTo>
                  <a:lnTo>
                    <a:pt x="0" y="1896676"/>
                  </a:lnTo>
                  <a:lnTo>
                    <a:pt x="0" y="1573784"/>
                  </a:lnTo>
                  <a:lnTo>
                    <a:pt x="112847" y="1573784"/>
                  </a:lnTo>
                  <a:cubicBezTo>
                    <a:pt x="165111" y="1573784"/>
                    <a:pt x="224842" y="1573784"/>
                    <a:pt x="293106" y="1573784"/>
                  </a:cubicBezTo>
                  <a:cubicBezTo>
                    <a:pt x="293106" y="1573784"/>
                    <a:pt x="293106" y="1573784"/>
                    <a:pt x="293106" y="411930"/>
                  </a:cubicBezTo>
                  <a:cubicBezTo>
                    <a:pt x="293106" y="411930"/>
                    <a:pt x="293106" y="411930"/>
                    <a:pt x="655428" y="411930"/>
                  </a:cubicBezTo>
                  <a:cubicBezTo>
                    <a:pt x="655428" y="411930"/>
                    <a:pt x="655428" y="411930"/>
                    <a:pt x="655428" y="1373100"/>
                  </a:cubicBezTo>
                  <a:cubicBezTo>
                    <a:pt x="676433" y="1315008"/>
                    <a:pt x="734194" y="1188260"/>
                    <a:pt x="791956" y="1188260"/>
                  </a:cubicBezTo>
                  <a:cubicBezTo>
                    <a:pt x="875973" y="1188260"/>
                    <a:pt x="954739" y="1399506"/>
                    <a:pt x="954739" y="1399506"/>
                  </a:cubicBezTo>
                  <a:cubicBezTo>
                    <a:pt x="954739" y="1399506"/>
                    <a:pt x="1023002" y="1188260"/>
                    <a:pt x="1101768" y="1188260"/>
                  </a:cubicBezTo>
                  <a:cubicBezTo>
                    <a:pt x="1180534" y="1188260"/>
                    <a:pt x="1264551" y="1399506"/>
                    <a:pt x="1264551" y="1399506"/>
                  </a:cubicBezTo>
                  <a:cubicBezTo>
                    <a:pt x="1264551" y="1399506"/>
                    <a:pt x="1332815" y="1188260"/>
                    <a:pt x="1411580" y="1188260"/>
                  </a:cubicBezTo>
                  <a:cubicBezTo>
                    <a:pt x="1490347" y="1188260"/>
                    <a:pt x="1574363" y="1399506"/>
                    <a:pt x="1574363" y="1399506"/>
                  </a:cubicBezTo>
                  <a:cubicBezTo>
                    <a:pt x="1574363" y="1399506"/>
                    <a:pt x="1574363" y="1399506"/>
                    <a:pt x="1574363" y="1447036"/>
                  </a:cubicBezTo>
                  <a:cubicBezTo>
                    <a:pt x="1574363" y="1447036"/>
                    <a:pt x="1574363" y="1447036"/>
                    <a:pt x="1721393" y="1447036"/>
                  </a:cubicBezTo>
                  <a:cubicBezTo>
                    <a:pt x="1721393" y="1447036"/>
                    <a:pt x="1721393" y="1447036"/>
                    <a:pt x="1721393" y="1299164"/>
                  </a:cubicBezTo>
                  <a:cubicBezTo>
                    <a:pt x="1616372" y="1278040"/>
                    <a:pt x="1537606" y="1182979"/>
                    <a:pt x="1537606" y="1072074"/>
                  </a:cubicBezTo>
                  <a:cubicBezTo>
                    <a:pt x="1537606" y="961170"/>
                    <a:pt x="1616372" y="866110"/>
                    <a:pt x="1721393" y="844985"/>
                  </a:cubicBezTo>
                  <a:cubicBezTo>
                    <a:pt x="1721393" y="844985"/>
                    <a:pt x="1721393" y="844985"/>
                    <a:pt x="1721393" y="586208"/>
                  </a:cubicBezTo>
                  <a:cubicBezTo>
                    <a:pt x="1721393" y="586208"/>
                    <a:pt x="1721393" y="586208"/>
                    <a:pt x="1815912" y="586208"/>
                  </a:cubicBezTo>
                  <a:cubicBezTo>
                    <a:pt x="1815912" y="586208"/>
                    <a:pt x="1815912" y="586208"/>
                    <a:pt x="1815912" y="844985"/>
                  </a:cubicBezTo>
                  <a:cubicBezTo>
                    <a:pt x="1920933" y="866110"/>
                    <a:pt x="1999699" y="961170"/>
                    <a:pt x="1999699" y="1072074"/>
                  </a:cubicBezTo>
                  <a:cubicBezTo>
                    <a:pt x="1999699" y="1188260"/>
                    <a:pt x="1920933" y="1278040"/>
                    <a:pt x="1815912" y="1299164"/>
                  </a:cubicBezTo>
                  <a:cubicBezTo>
                    <a:pt x="1815912" y="1299164"/>
                    <a:pt x="1815912" y="1299164"/>
                    <a:pt x="1815912" y="1447036"/>
                  </a:cubicBezTo>
                  <a:cubicBezTo>
                    <a:pt x="1815912" y="1447036"/>
                    <a:pt x="1815912" y="1447036"/>
                    <a:pt x="1941937" y="1447036"/>
                  </a:cubicBezTo>
                  <a:cubicBezTo>
                    <a:pt x="1941937" y="1447036"/>
                    <a:pt x="1941937" y="1447036"/>
                    <a:pt x="1941937" y="1293883"/>
                  </a:cubicBezTo>
                  <a:cubicBezTo>
                    <a:pt x="1941937" y="1293883"/>
                    <a:pt x="1941937" y="1293883"/>
                    <a:pt x="2099469" y="1293883"/>
                  </a:cubicBezTo>
                  <a:cubicBezTo>
                    <a:pt x="2099469" y="1293883"/>
                    <a:pt x="2099469" y="1293883"/>
                    <a:pt x="2099469" y="1093199"/>
                  </a:cubicBezTo>
                  <a:cubicBezTo>
                    <a:pt x="2099469" y="1093199"/>
                    <a:pt x="2099469" y="1093199"/>
                    <a:pt x="2440788" y="1093199"/>
                  </a:cubicBezTo>
                  <a:cubicBezTo>
                    <a:pt x="2440788" y="1093199"/>
                    <a:pt x="2440788" y="1093199"/>
                    <a:pt x="2440788" y="517553"/>
                  </a:cubicBezTo>
                  <a:cubicBezTo>
                    <a:pt x="2440788" y="517553"/>
                    <a:pt x="2440788" y="517553"/>
                    <a:pt x="2897630" y="517553"/>
                  </a:cubicBezTo>
                  <a:cubicBezTo>
                    <a:pt x="2897630" y="517553"/>
                    <a:pt x="2897630" y="517553"/>
                    <a:pt x="2897630" y="1103761"/>
                  </a:cubicBezTo>
                  <a:cubicBezTo>
                    <a:pt x="2897630" y="1103761"/>
                    <a:pt x="2897630" y="1103761"/>
                    <a:pt x="3364974" y="1103761"/>
                  </a:cubicBezTo>
                  <a:cubicBezTo>
                    <a:pt x="3364974" y="1103761"/>
                    <a:pt x="3364974" y="1103761"/>
                    <a:pt x="3364974" y="739362"/>
                  </a:cubicBezTo>
                  <a:cubicBezTo>
                    <a:pt x="3364974" y="739362"/>
                    <a:pt x="3364974" y="739362"/>
                    <a:pt x="3879577" y="739362"/>
                  </a:cubicBezTo>
                  <a:cubicBezTo>
                    <a:pt x="3879577" y="739362"/>
                    <a:pt x="3879577" y="739362"/>
                    <a:pt x="3879577" y="1093199"/>
                  </a:cubicBezTo>
                  <a:cubicBezTo>
                    <a:pt x="3879577" y="1093199"/>
                    <a:pt x="3879577" y="1093199"/>
                    <a:pt x="4268157" y="1093199"/>
                  </a:cubicBezTo>
                  <a:cubicBezTo>
                    <a:pt x="4268157" y="1093199"/>
                    <a:pt x="4268157" y="1093199"/>
                    <a:pt x="4268157" y="924202"/>
                  </a:cubicBezTo>
                  <a:cubicBezTo>
                    <a:pt x="4268157" y="924202"/>
                    <a:pt x="4268157" y="924202"/>
                    <a:pt x="4530710" y="929483"/>
                  </a:cubicBezTo>
                  <a:cubicBezTo>
                    <a:pt x="4530710" y="929483"/>
                    <a:pt x="4530710" y="929483"/>
                    <a:pt x="4530710" y="781611"/>
                  </a:cubicBezTo>
                  <a:cubicBezTo>
                    <a:pt x="4530710" y="781611"/>
                    <a:pt x="4530710" y="781611"/>
                    <a:pt x="4798513" y="781611"/>
                  </a:cubicBezTo>
                  <a:cubicBezTo>
                    <a:pt x="4798513" y="781611"/>
                    <a:pt x="4798513" y="781611"/>
                    <a:pt x="4798513" y="918921"/>
                  </a:cubicBezTo>
                  <a:cubicBezTo>
                    <a:pt x="4798513" y="918921"/>
                    <a:pt x="4798513" y="918921"/>
                    <a:pt x="5055815" y="918921"/>
                  </a:cubicBezTo>
                  <a:cubicBezTo>
                    <a:pt x="5055815" y="918921"/>
                    <a:pt x="5055815" y="918921"/>
                    <a:pt x="5055815" y="765768"/>
                  </a:cubicBezTo>
                  <a:cubicBezTo>
                    <a:pt x="5055815" y="765768"/>
                    <a:pt x="5055815" y="765768"/>
                    <a:pt x="5307865" y="771049"/>
                  </a:cubicBezTo>
                  <a:cubicBezTo>
                    <a:pt x="5307865" y="771049"/>
                    <a:pt x="5307865" y="771049"/>
                    <a:pt x="5307865" y="0"/>
                  </a:cubicBezTo>
                  <a:close/>
                </a:path>
              </a:pathLst>
            </a:custGeom>
            <a:grpFill/>
            <a:ln>
              <a:noFill/>
            </a:ln>
          </p:spPr>
          <p:txBody>
            <a:bodyPr lIns="68580" tIns="34290" rIns="68580" bIns="34290"/>
            <a:lstStyle/>
            <a:p>
              <a:pPr marL="0" marR="0" lvl="0" indent="0" algn="l" defTabSz="68509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85" name="Rectangle 284">
            <a:extLst>
              <a:ext uri="{FF2B5EF4-FFF2-40B4-BE49-F238E27FC236}">
                <a16:creationId xmlns:a16="http://schemas.microsoft.com/office/drawing/2014/main" id="{E1FC9D0B-FE74-6E4A-BC30-0610671823B0}"/>
              </a:ext>
            </a:extLst>
          </p:cNvPr>
          <p:cNvSpPr/>
          <p:nvPr userDrawn="1"/>
        </p:nvSpPr>
        <p:spPr>
          <a:xfrm>
            <a:off x="-11110" y="6767519"/>
            <a:ext cx="12201526" cy="111125"/>
          </a:xfrm>
          <a:prstGeom prst="rect">
            <a:avLst/>
          </a:prstGeom>
          <a:gradFill>
            <a:gsLst>
              <a:gs pos="64000">
                <a:srgbClr val="8FC74A"/>
              </a:gs>
              <a:gs pos="89000">
                <a:schemeClr val="bg1"/>
              </a:gs>
              <a:gs pos="100000">
                <a:schemeClr val="bg1"/>
              </a:gs>
              <a:gs pos="27000">
                <a:schemeClr val="accent1">
                  <a:lumMod val="45000"/>
                  <a:lumOff val="55000"/>
                </a:schemeClr>
              </a:gs>
              <a:gs pos="8000">
                <a:srgbClr val="2A65A8"/>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578"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dirty="0">
              <a:ln>
                <a:noFill/>
              </a:ln>
              <a:solidFill>
                <a:prstClr val="white"/>
              </a:solidFill>
              <a:effectLst/>
              <a:uLnTx/>
              <a:uFillTx/>
              <a:latin typeface="Segoe UI"/>
              <a:ea typeface="+mn-ea"/>
              <a:cs typeface="+mn-cs"/>
            </a:endParaRPr>
          </a:p>
        </p:txBody>
      </p:sp>
      <p:grpSp>
        <p:nvGrpSpPr>
          <p:cNvPr id="286" name="Group 200"/>
          <p:cNvGrpSpPr>
            <a:grpSpLocks/>
          </p:cNvGrpSpPr>
          <p:nvPr userDrawn="1"/>
        </p:nvGrpSpPr>
        <p:grpSpPr bwMode="auto">
          <a:xfrm>
            <a:off x="10837863" y="5295900"/>
            <a:ext cx="1352550" cy="1538288"/>
            <a:chOff x="5606924" y="2885561"/>
            <a:chExt cx="1953080" cy="2154434"/>
          </a:xfrm>
        </p:grpSpPr>
        <p:sp>
          <p:nvSpPr>
            <p:cNvPr id="287" name="object 7"/>
            <p:cNvSpPr>
              <a:spLocks/>
            </p:cNvSpPr>
            <p:nvPr/>
          </p:nvSpPr>
          <p:spPr bwMode="auto">
            <a:xfrm>
              <a:off x="5606924" y="2885561"/>
              <a:ext cx="1953080" cy="2154434"/>
            </a:xfrm>
            <a:custGeom>
              <a:avLst/>
              <a:gdLst>
                <a:gd name="T0" fmla="*/ 1953080 w 1953080"/>
                <a:gd name="T1" fmla="*/ 2154434 h 2154434"/>
                <a:gd name="T2" fmla="*/ 1953080 w 1953080"/>
                <a:gd name="T3" fmla="*/ 0 h 2154434"/>
                <a:gd name="T4" fmla="*/ 1952289 w 1953080"/>
                <a:gd name="T5" fmla="*/ 639 h 2154434"/>
                <a:gd name="T6" fmla="*/ 1912870 w 1953080"/>
                <a:gd name="T7" fmla="*/ 32613 h 2154434"/>
                <a:gd name="T8" fmla="*/ 1871540 w 1953080"/>
                <a:gd name="T9" fmla="*/ 66204 h 2154434"/>
                <a:gd name="T10" fmla="*/ 1828964 w 1953080"/>
                <a:gd name="T11" fmla="*/ 100847 h 2154434"/>
                <a:gd name="T12" fmla="*/ 1785810 w 1953080"/>
                <a:gd name="T13" fmla="*/ 135978 h 2154434"/>
                <a:gd name="T14" fmla="*/ 1764224 w 1953080"/>
                <a:gd name="T15" fmla="*/ 153551 h 2154434"/>
                <a:gd name="T16" fmla="*/ 1721452 w 1953080"/>
                <a:gd name="T17" fmla="*/ 188356 h 2154434"/>
                <a:gd name="T18" fmla="*/ 1679767 w 1953080"/>
                <a:gd name="T19" fmla="*/ 222239 h 2154434"/>
                <a:gd name="T20" fmla="*/ 1639836 w 1953080"/>
                <a:gd name="T21" fmla="*/ 254636 h 2154434"/>
                <a:gd name="T22" fmla="*/ 1602325 w 1953080"/>
                <a:gd name="T23" fmla="*/ 284982 h 2154434"/>
                <a:gd name="T24" fmla="*/ 1567900 w 1953080"/>
                <a:gd name="T25" fmla="*/ 312713 h 2154434"/>
                <a:gd name="T26" fmla="*/ 1503160 w 1953080"/>
                <a:gd name="T27" fmla="*/ 363483 h 2154434"/>
                <a:gd name="T28" fmla="*/ 1439090 w 1953080"/>
                <a:gd name="T29" fmla="*/ 411353 h 2154434"/>
                <a:gd name="T30" fmla="*/ 1375977 w 1953080"/>
                <a:gd name="T31" fmla="*/ 456357 h 2154434"/>
                <a:gd name="T32" fmla="*/ 1314107 w 1953080"/>
                <a:gd name="T33" fmla="*/ 498526 h 2154434"/>
                <a:gd name="T34" fmla="*/ 1253767 w 1953080"/>
                <a:gd name="T35" fmla="*/ 537892 h 2154434"/>
                <a:gd name="T36" fmla="*/ 1195244 w 1953080"/>
                <a:gd name="T37" fmla="*/ 574487 h 2154434"/>
                <a:gd name="T38" fmla="*/ 1138823 w 1953080"/>
                <a:gd name="T39" fmla="*/ 608343 h 2154434"/>
                <a:gd name="T40" fmla="*/ 1084792 w 1953080"/>
                <a:gd name="T41" fmla="*/ 639491 h 2154434"/>
                <a:gd name="T42" fmla="*/ 1033436 w 1953080"/>
                <a:gd name="T43" fmla="*/ 667964 h 2154434"/>
                <a:gd name="T44" fmla="*/ 985043 w 1953080"/>
                <a:gd name="T45" fmla="*/ 693794 h 2154434"/>
                <a:gd name="T46" fmla="*/ 939899 w 1953080"/>
                <a:gd name="T47" fmla="*/ 717013 h 2154434"/>
                <a:gd name="T48" fmla="*/ 898290 w 1953080"/>
                <a:gd name="T49" fmla="*/ 737651 h 2154434"/>
                <a:gd name="T50" fmla="*/ 860504 w 1953080"/>
                <a:gd name="T51" fmla="*/ 755743 h 2154434"/>
                <a:gd name="T52" fmla="*/ 797543 w 1953080"/>
                <a:gd name="T53" fmla="*/ 784410 h 2154434"/>
                <a:gd name="T54" fmla="*/ 753309 w 1953080"/>
                <a:gd name="T55" fmla="*/ 803269 h 2154434"/>
                <a:gd name="T56" fmla="*/ 582879 w 1953080"/>
                <a:gd name="T57" fmla="*/ 862532 h 2154434"/>
                <a:gd name="T58" fmla="*/ 458277 w 1953080"/>
                <a:gd name="T59" fmla="*/ 915270 h 2154434"/>
                <a:gd name="T60" fmla="*/ 351958 w 1953080"/>
                <a:gd name="T61" fmla="*/ 971248 h 2154434"/>
                <a:gd name="T62" fmla="*/ 262602 w 1953080"/>
                <a:gd name="T63" fmla="*/ 1029768 h 2154434"/>
                <a:gd name="T64" fmla="*/ 188888 w 1953080"/>
                <a:gd name="T65" fmla="*/ 1090136 h 2154434"/>
                <a:gd name="T66" fmla="*/ 129497 w 1953080"/>
                <a:gd name="T67" fmla="*/ 1151653 h 2154434"/>
                <a:gd name="T68" fmla="*/ 83108 w 1953080"/>
                <a:gd name="T69" fmla="*/ 1213625 h 2154434"/>
                <a:gd name="T70" fmla="*/ 48401 w 1953080"/>
                <a:gd name="T71" fmla="*/ 1275355 h 2154434"/>
                <a:gd name="T72" fmla="*/ 24057 w 1953080"/>
                <a:gd name="T73" fmla="*/ 1336148 h 2154434"/>
                <a:gd name="T74" fmla="*/ 8756 w 1953080"/>
                <a:gd name="T75" fmla="*/ 1395306 h 2154434"/>
                <a:gd name="T76" fmla="*/ 1177 w 1953080"/>
                <a:gd name="T77" fmla="*/ 1452134 h 2154434"/>
                <a:gd name="T78" fmla="*/ 0 w 1953080"/>
                <a:gd name="T79" fmla="*/ 1505936 h 2154434"/>
                <a:gd name="T80" fmla="*/ 3905 w 1953080"/>
                <a:gd name="T81" fmla="*/ 1556015 h 2154434"/>
                <a:gd name="T82" fmla="*/ 11572 w 1953080"/>
                <a:gd name="T83" fmla="*/ 1601675 h 2154434"/>
                <a:gd name="T84" fmla="*/ 21681 w 1953080"/>
                <a:gd name="T85" fmla="*/ 1642221 h 2154434"/>
                <a:gd name="T86" fmla="*/ 43946 w 1953080"/>
                <a:gd name="T87" fmla="*/ 1705184 h 2154434"/>
                <a:gd name="T88" fmla="*/ 62658 w 1953080"/>
                <a:gd name="T89" fmla="*/ 1743864 h 2154434"/>
                <a:gd name="T90" fmla="*/ 318387 w 1953080"/>
                <a:gd name="T91" fmla="*/ 2154434 h 2154434"/>
                <a:gd name="T92" fmla="*/ 1953080 w 1953080"/>
                <a:gd name="T93" fmla="*/ 2154434 h 2154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53080" h="2154434">
                  <a:moveTo>
                    <a:pt x="1953080" y="2154434"/>
                  </a:moveTo>
                  <a:lnTo>
                    <a:pt x="1953080" y="0"/>
                  </a:lnTo>
                  <a:lnTo>
                    <a:pt x="1952289" y="639"/>
                  </a:lnTo>
                  <a:lnTo>
                    <a:pt x="1912870" y="32613"/>
                  </a:lnTo>
                  <a:lnTo>
                    <a:pt x="1871540" y="66204"/>
                  </a:lnTo>
                  <a:lnTo>
                    <a:pt x="1828964" y="100847"/>
                  </a:lnTo>
                  <a:lnTo>
                    <a:pt x="1785810" y="135978"/>
                  </a:lnTo>
                  <a:lnTo>
                    <a:pt x="1764224" y="153551"/>
                  </a:lnTo>
                  <a:lnTo>
                    <a:pt x="1721452" y="188356"/>
                  </a:lnTo>
                  <a:lnTo>
                    <a:pt x="1679767" y="222239"/>
                  </a:lnTo>
                  <a:lnTo>
                    <a:pt x="1639836" y="254636"/>
                  </a:lnTo>
                  <a:lnTo>
                    <a:pt x="1602325" y="284982"/>
                  </a:lnTo>
                  <a:lnTo>
                    <a:pt x="1567900" y="312713"/>
                  </a:lnTo>
                  <a:lnTo>
                    <a:pt x="1503160" y="363483"/>
                  </a:lnTo>
                  <a:lnTo>
                    <a:pt x="1439090" y="411353"/>
                  </a:lnTo>
                  <a:lnTo>
                    <a:pt x="1375977" y="456357"/>
                  </a:lnTo>
                  <a:lnTo>
                    <a:pt x="1314107" y="498526"/>
                  </a:lnTo>
                  <a:lnTo>
                    <a:pt x="1253767" y="537892"/>
                  </a:lnTo>
                  <a:lnTo>
                    <a:pt x="1195244" y="574487"/>
                  </a:lnTo>
                  <a:lnTo>
                    <a:pt x="1138823" y="608343"/>
                  </a:lnTo>
                  <a:lnTo>
                    <a:pt x="1084792" y="639491"/>
                  </a:lnTo>
                  <a:lnTo>
                    <a:pt x="1033436" y="667964"/>
                  </a:lnTo>
                  <a:lnTo>
                    <a:pt x="985043" y="693794"/>
                  </a:lnTo>
                  <a:lnTo>
                    <a:pt x="939899" y="717013"/>
                  </a:lnTo>
                  <a:lnTo>
                    <a:pt x="898290" y="737651"/>
                  </a:lnTo>
                  <a:lnTo>
                    <a:pt x="860504" y="755743"/>
                  </a:lnTo>
                  <a:lnTo>
                    <a:pt x="797543" y="784410"/>
                  </a:lnTo>
                  <a:lnTo>
                    <a:pt x="753309" y="803269"/>
                  </a:lnTo>
                  <a:lnTo>
                    <a:pt x="582879" y="862532"/>
                  </a:lnTo>
                  <a:lnTo>
                    <a:pt x="458277" y="915270"/>
                  </a:lnTo>
                  <a:lnTo>
                    <a:pt x="351958" y="971248"/>
                  </a:lnTo>
                  <a:lnTo>
                    <a:pt x="262602" y="1029768"/>
                  </a:lnTo>
                  <a:lnTo>
                    <a:pt x="188888" y="1090136"/>
                  </a:lnTo>
                  <a:lnTo>
                    <a:pt x="129497" y="1151653"/>
                  </a:lnTo>
                  <a:lnTo>
                    <a:pt x="83108" y="1213625"/>
                  </a:lnTo>
                  <a:lnTo>
                    <a:pt x="48401" y="1275355"/>
                  </a:lnTo>
                  <a:lnTo>
                    <a:pt x="24057" y="1336148"/>
                  </a:lnTo>
                  <a:lnTo>
                    <a:pt x="8756" y="1395306"/>
                  </a:lnTo>
                  <a:lnTo>
                    <a:pt x="1177" y="1452134"/>
                  </a:lnTo>
                  <a:lnTo>
                    <a:pt x="0" y="1505936"/>
                  </a:lnTo>
                  <a:lnTo>
                    <a:pt x="3905" y="1556015"/>
                  </a:lnTo>
                  <a:lnTo>
                    <a:pt x="11572" y="1601675"/>
                  </a:lnTo>
                  <a:lnTo>
                    <a:pt x="21681" y="1642221"/>
                  </a:lnTo>
                  <a:lnTo>
                    <a:pt x="43946" y="1705184"/>
                  </a:lnTo>
                  <a:lnTo>
                    <a:pt x="62658" y="1743864"/>
                  </a:lnTo>
                  <a:lnTo>
                    <a:pt x="318387" y="2154434"/>
                  </a:lnTo>
                  <a:lnTo>
                    <a:pt x="1953080" y="2154434"/>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6789" rtl="0" eaLnBrk="0" fontAlgn="base" latinLnBrk="0" hangingPunct="0">
                <a:lnSpc>
                  <a:spcPct val="100000"/>
                </a:lnSpc>
                <a:spcBef>
                  <a:spcPct val="0"/>
                </a:spcBef>
                <a:spcAft>
                  <a:spcPct val="0"/>
                </a:spcAft>
                <a:buClrTx/>
                <a:buSzTx/>
                <a:buFontTx/>
                <a:buNone/>
                <a:tabLst/>
                <a:defRPr/>
              </a:pPr>
              <a:endParaRPr kumimoji="0" lang="en-US" sz="1797"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nvGrpSpPr>
            <p:cNvPr id="288" name="Group 202"/>
            <p:cNvGrpSpPr>
              <a:grpSpLocks/>
            </p:cNvGrpSpPr>
            <p:nvPr/>
          </p:nvGrpSpPr>
          <p:grpSpPr bwMode="auto">
            <a:xfrm>
              <a:off x="5986293" y="4065090"/>
              <a:ext cx="1402567" cy="646559"/>
              <a:chOff x="5986293" y="4065090"/>
              <a:chExt cx="1402567" cy="646559"/>
            </a:xfrm>
          </p:grpSpPr>
          <p:sp>
            <p:nvSpPr>
              <p:cNvPr id="289" name="object 8"/>
              <p:cNvSpPr>
                <a:spLocks/>
              </p:cNvSpPr>
              <p:nvPr/>
            </p:nvSpPr>
            <p:spPr bwMode="auto">
              <a:xfrm>
                <a:off x="7176602" y="4332991"/>
                <a:ext cx="81978" cy="55092"/>
              </a:xfrm>
              <a:custGeom>
                <a:avLst/>
                <a:gdLst>
                  <a:gd name="T0" fmla="*/ 72059 w 81978"/>
                  <a:gd name="T1" fmla="*/ 0 h 55092"/>
                  <a:gd name="T2" fmla="*/ 11937 w 81978"/>
                  <a:gd name="T3" fmla="*/ 0 h 55092"/>
                  <a:gd name="T4" fmla="*/ 0 w 81978"/>
                  <a:gd name="T5" fmla="*/ 55092 h 55092"/>
                  <a:gd name="T6" fmla="*/ 67043 w 81978"/>
                  <a:gd name="T7" fmla="*/ 55092 h 55092"/>
                  <a:gd name="T8" fmla="*/ 70078 w 81978"/>
                  <a:gd name="T9" fmla="*/ 51917 h 55092"/>
                  <a:gd name="T10" fmla="*/ 71666 w 81978"/>
                  <a:gd name="T11" fmla="*/ 50317 h 55092"/>
                  <a:gd name="T12" fmla="*/ 75643 w 81978"/>
                  <a:gd name="T13" fmla="*/ 40191 h 55092"/>
                  <a:gd name="T14" fmla="*/ 79801 w 81978"/>
                  <a:gd name="T15" fmla="*/ 23841 h 55092"/>
                  <a:gd name="T16" fmla="*/ 81957 w 81978"/>
                  <a:gd name="T17" fmla="*/ 12714 h 55092"/>
                  <a:gd name="T18" fmla="*/ 81978 w 81978"/>
                  <a:gd name="T19" fmla="*/ 9232 h 55092"/>
                  <a:gd name="T20" fmla="*/ 80251 w 81978"/>
                  <a:gd name="T21" fmla="*/ 393 h 55092"/>
                  <a:gd name="T22" fmla="*/ 72059 w 81978"/>
                  <a:gd name="T23" fmla="*/ 0 h 55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978" h="55092">
                    <a:moveTo>
                      <a:pt x="72059" y="0"/>
                    </a:moveTo>
                    <a:lnTo>
                      <a:pt x="11937" y="0"/>
                    </a:lnTo>
                    <a:lnTo>
                      <a:pt x="0" y="55092"/>
                    </a:lnTo>
                    <a:lnTo>
                      <a:pt x="67043" y="55092"/>
                    </a:lnTo>
                    <a:lnTo>
                      <a:pt x="70078" y="51917"/>
                    </a:lnTo>
                    <a:lnTo>
                      <a:pt x="71666" y="50317"/>
                    </a:lnTo>
                    <a:lnTo>
                      <a:pt x="75643" y="40191"/>
                    </a:lnTo>
                    <a:lnTo>
                      <a:pt x="79801" y="23841"/>
                    </a:lnTo>
                    <a:lnTo>
                      <a:pt x="81957" y="12714"/>
                    </a:lnTo>
                    <a:lnTo>
                      <a:pt x="81978" y="9232"/>
                    </a:lnTo>
                    <a:lnTo>
                      <a:pt x="80251" y="393"/>
                    </a:lnTo>
                    <a:lnTo>
                      <a:pt x="72059" y="0"/>
                    </a:lnTo>
                    <a:close/>
                  </a:path>
                </a:pathLst>
              </a:custGeom>
              <a:solidFill>
                <a:srgbClr val="8FC74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6789" rtl="0" eaLnBrk="0" fontAlgn="base" latinLnBrk="0" hangingPunct="0">
                  <a:lnSpc>
                    <a:spcPct val="100000"/>
                  </a:lnSpc>
                  <a:spcBef>
                    <a:spcPct val="0"/>
                  </a:spcBef>
                  <a:spcAft>
                    <a:spcPct val="0"/>
                  </a:spcAft>
                  <a:buClrTx/>
                  <a:buSzTx/>
                  <a:buFontTx/>
                  <a:buNone/>
                  <a:tabLst/>
                  <a:defRPr/>
                </a:pPr>
                <a:endParaRPr kumimoji="0" lang="en-US" sz="1797"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90" name="object 9"/>
              <p:cNvSpPr>
                <a:spLocks/>
              </p:cNvSpPr>
              <p:nvPr/>
            </p:nvSpPr>
            <p:spPr bwMode="auto">
              <a:xfrm>
                <a:off x="7069110" y="4196317"/>
                <a:ext cx="285788" cy="329399"/>
              </a:xfrm>
              <a:custGeom>
                <a:avLst/>
                <a:gdLst>
                  <a:gd name="T0" fmla="*/ 698 w 285788"/>
                  <a:gd name="T1" fmla="*/ 318617 h 329399"/>
                  <a:gd name="T2" fmla="*/ 0 w 285788"/>
                  <a:gd name="T3" fmla="*/ 327710 h 329399"/>
                  <a:gd name="T4" fmla="*/ 10350 w 285788"/>
                  <a:gd name="T5" fmla="*/ 328637 h 329399"/>
                  <a:gd name="T6" fmla="*/ 20558 w 285788"/>
                  <a:gd name="T7" fmla="*/ 328675 h 329399"/>
                  <a:gd name="T8" fmla="*/ 37124 w 285788"/>
                  <a:gd name="T9" fmla="*/ 328522 h 329399"/>
                  <a:gd name="T10" fmla="*/ 47218 w 285788"/>
                  <a:gd name="T11" fmla="*/ 328637 h 329399"/>
                  <a:gd name="T12" fmla="*/ 56184 w 285788"/>
                  <a:gd name="T13" fmla="*/ 329399 h 329399"/>
                  <a:gd name="T14" fmla="*/ 61302 w 285788"/>
                  <a:gd name="T15" fmla="*/ 322122 h 329399"/>
                  <a:gd name="T16" fmla="*/ 61467 w 285788"/>
                  <a:gd name="T17" fmla="*/ 320192 h 329399"/>
                  <a:gd name="T18" fmla="*/ 124802 w 285788"/>
                  <a:gd name="T19" fmla="*/ 52997 h 329399"/>
                  <a:gd name="T20" fmla="*/ 255308 w 285788"/>
                  <a:gd name="T21" fmla="*/ 51993 h 329399"/>
                  <a:gd name="T22" fmla="*/ 266484 w 285788"/>
                  <a:gd name="T23" fmla="*/ 52704 h 329399"/>
                  <a:gd name="T24" fmla="*/ 271373 w 285788"/>
                  <a:gd name="T25" fmla="*/ 51117 h 329399"/>
                  <a:gd name="T26" fmla="*/ 273024 w 285788"/>
                  <a:gd name="T27" fmla="*/ 49136 h 329399"/>
                  <a:gd name="T28" fmla="*/ 276077 w 285788"/>
                  <a:gd name="T29" fmla="*/ 39772 h 329399"/>
                  <a:gd name="T30" fmla="*/ 280426 w 285788"/>
                  <a:gd name="T31" fmla="*/ 22906 h 329399"/>
                  <a:gd name="T32" fmla="*/ 283473 w 285788"/>
                  <a:gd name="T33" fmla="*/ 10038 h 329399"/>
                  <a:gd name="T34" fmla="*/ 284175 w 285788"/>
                  <a:gd name="T35" fmla="*/ 5308 h 329399"/>
                  <a:gd name="T36" fmla="*/ 285788 w 285788"/>
                  <a:gd name="T37" fmla="*/ 1219 h 329399"/>
                  <a:gd name="T38" fmla="*/ 273418 w 285788"/>
                  <a:gd name="T39" fmla="*/ 0 h 329399"/>
                  <a:gd name="T40" fmla="*/ 76784 w 285788"/>
                  <a:gd name="T41" fmla="*/ 0 h 329399"/>
                  <a:gd name="T42" fmla="*/ 69811 w 285788"/>
                  <a:gd name="T43" fmla="*/ 13119 h 329399"/>
                  <a:gd name="T44" fmla="*/ 68859 w 285788"/>
                  <a:gd name="T45" fmla="*/ 20891 h 329399"/>
                  <a:gd name="T46" fmla="*/ 1066 w 285788"/>
                  <a:gd name="T47" fmla="*/ 316725 h 329399"/>
                  <a:gd name="T48" fmla="*/ 698 w 285788"/>
                  <a:gd name="T49" fmla="*/ 318617 h 329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5788" h="329399">
                    <a:moveTo>
                      <a:pt x="698" y="318617"/>
                    </a:moveTo>
                    <a:lnTo>
                      <a:pt x="0" y="327710"/>
                    </a:lnTo>
                    <a:lnTo>
                      <a:pt x="10350" y="328637"/>
                    </a:lnTo>
                    <a:lnTo>
                      <a:pt x="20558" y="328675"/>
                    </a:lnTo>
                    <a:lnTo>
                      <a:pt x="37124" y="328522"/>
                    </a:lnTo>
                    <a:lnTo>
                      <a:pt x="47218" y="328637"/>
                    </a:lnTo>
                    <a:lnTo>
                      <a:pt x="56184" y="329399"/>
                    </a:lnTo>
                    <a:lnTo>
                      <a:pt x="61302" y="322122"/>
                    </a:lnTo>
                    <a:lnTo>
                      <a:pt x="61467" y="320192"/>
                    </a:lnTo>
                    <a:lnTo>
                      <a:pt x="124802" y="52997"/>
                    </a:lnTo>
                    <a:lnTo>
                      <a:pt x="255308" y="51993"/>
                    </a:lnTo>
                    <a:lnTo>
                      <a:pt x="266484" y="52704"/>
                    </a:lnTo>
                    <a:lnTo>
                      <a:pt x="271373" y="51117"/>
                    </a:lnTo>
                    <a:lnTo>
                      <a:pt x="273024" y="49136"/>
                    </a:lnTo>
                    <a:lnTo>
                      <a:pt x="276077" y="39772"/>
                    </a:lnTo>
                    <a:lnTo>
                      <a:pt x="280426" y="22906"/>
                    </a:lnTo>
                    <a:lnTo>
                      <a:pt x="283473" y="10038"/>
                    </a:lnTo>
                    <a:lnTo>
                      <a:pt x="284175" y="5308"/>
                    </a:lnTo>
                    <a:lnTo>
                      <a:pt x="285788" y="1219"/>
                    </a:lnTo>
                    <a:lnTo>
                      <a:pt x="273418" y="0"/>
                    </a:lnTo>
                    <a:lnTo>
                      <a:pt x="76784" y="0"/>
                    </a:lnTo>
                    <a:lnTo>
                      <a:pt x="69811" y="13119"/>
                    </a:lnTo>
                    <a:lnTo>
                      <a:pt x="68859" y="20891"/>
                    </a:lnTo>
                    <a:lnTo>
                      <a:pt x="1066" y="316725"/>
                    </a:lnTo>
                    <a:lnTo>
                      <a:pt x="698" y="318617"/>
                    </a:lnTo>
                    <a:close/>
                  </a:path>
                </a:pathLst>
              </a:custGeom>
              <a:solidFill>
                <a:srgbClr val="2A65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6789" rtl="0" eaLnBrk="0" fontAlgn="base" latinLnBrk="0" hangingPunct="0">
                  <a:lnSpc>
                    <a:spcPct val="100000"/>
                  </a:lnSpc>
                  <a:spcBef>
                    <a:spcPct val="0"/>
                  </a:spcBef>
                  <a:spcAft>
                    <a:spcPct val="0"/>
                  </a:spcAft>
                  <a:buClrTx/>
                  <a:buSzTx/>
                  <a:buFontTx/>
                  <a:buNone/>
                  <a:tabLst/>
                  <a:defRPr/>
                </a:pPr>
                <a:endParaRPr kumimoji="0" lang="en-US" sz="1797"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91" name="object 10"/>
              <p:cNvSpPr>
                <a:spLocks/>
              </p:cNvSpPr>
              <p:nvPr/>
            </p:nvSpPr>
            <p:spPr bwMode="auto">
              <a:xfrm>
                <a:off x="6324593" y="4194744"/>
                <a:ext cx="336384" cy="332606"/>
              </a:xfrm>
              <a:custGeom>
                <a:avLst/>
                <a:gdLst>
                  <a:gd name="T0" fmla="*/ 215582 w 336384"/>
                  <a:gd name="T1" fmla="*/ 329930 h 332606"/>
                  <a:gd name="T2" fmla="*/ 256205 w 336384"/>
                  <a:gd name="T3" fmla="*/ 332606 h 332606"/>
                  <a:gd name="T4" fmla="*/ 267060 w 336384"/>
                  <a:gd name="T5" fmla="*/ 313408 h 332606"/>
                  <a:gd name="T6" fmla="*/ 273455 w 336384"/>
                  <a:gd name="T7" fmla="*/ 286993 h 332606"/>
                  <a:gd name="T8" fmla="*/ 281958 w 336384"/>
                  <a:gd name="T9" fmla="*/ 250848 h 332606"/>
                  <a:gd name="T10" fmla="*/ 291805 w 336384"/>
                  <a:gd name="T11" fmla="*/ 208400 h 332606"/>
                  <a:gd name="T12" fmla="*/ 302233 w 336384"/>
                  <a:gd name="T13" fmla="*/ 163079 h 332606"/>
                  <a:gd name="T14" fmla="*/ 312477 w 336384"/>
                  <a:gd name="T15" fmla="*/ 118311 h 332606"/>
                  <a:gd name="T16" fmla="*/ 321774 w 336384"/>
                  <a:gd name="T17" fmla="*/ 77524 h 332606"/>
                  <a:gd name="T18" fmla="*/ 329361 w 336384"/>
                  <a:gd name="T19" fmla="*/ 44147 h 332606"/>
                  <a:gd name="T20" fmla="*/ 335862 w 336384"/>
                  <a:gd name="T21" fmla="*/ 15471 h 332606"/>
                  <a:gd name="T22" fmla="*/ 331660 w 336384"/>
                  <a:gd name="T23" fmla="*/ 3806 h 332606"/>
                  <a:gd name="T24" fmla="*/ 318799 w 336384"/>
                  <a:gd name="T25" fmla="*/ 1761 h 332606"/>
                  <a:gd name="T26" fmla="*/ 284759 w 336384"/>
                  <a:gd name="T27" fmla="*/ 1254 h 332606"/>
                  <a:gd name="T28" fmla="*/ 275996 w 336384"/>
                  <a:gd name="T29" fmla="*/ 7311 h 332606"/>
                  <a:gd name="T30" fmla="*/ 268369 w 336384"/>
                  <a:gd name="T31" fmla="*/ 42201 h 332606"/>
                  <a:gd name="T32" fmla="*/ 256457 w 336384"/>
                  <a:gd name="T33" fmla="*/ 94503 h 332606"/>
                  <a:gd name="T34" fmla="*/ 247347 w 336384"/>
                  <a:gd name="T35" fmla="*/ 134533 h 332606"/>
                  <a:gd name="T36" fmla="*/ 240603 w 336384"/>
                  <a:gd name="T37" fmla="*/ 164233 h 332606"/>
                  <a:gd name="T38" fmla="*/ 235787 w 336384"/>
                  <a:gd name="T39" fmla="*/ 185545 h 332606"/>
                  <a:gd name="T40" fmla="*/ 232461 w 336384"/>
                  <a:gd name="T41" fmla="*/ 200410 h 332606"/>
                  <a:gd name="T42" fmla="*/ 228530 w 336384"/>
                  <a:gd name="T43" fmla="*/ 218566 h 332606"/>
                  <a:gd name="T44" fmla="*/ 226656 w 336384"/>
                  <a:gd name="T45" fmla="*/ 227669 h 332606"/>
                  <a:gd name="T46" fmla="*/ 214782 w 336384"/>
                  <a:gd name="T47" fmla="*/ 197746 h 332606"/>
                  <a:gd name="T48" fmla="*/ 202402 w 336384"/>
                  <a:gd name="T49" fmla="*/ 166724 h 332606"/>
                  <a:gd name="T50" fmla="*/ 189909 w 336384"/>
                  <a:gd name="T51" fmla="*/ 135644 h 332606"/>
                  <a:gd name="T52" fmla="*/ 177694 w 336384"/>
                  <a:gd name="T53" fmla="*/ 105545 h 332606"/>
                  <a:gd name="T54" fmla="*/ 166150 w 336384"/>
                  <a:gd name="T55" fmla="*/ 77467 h 332606"/>
                  <a:gd name="T56" fmla="*/ 155668 w 336384"/>
                  <a:gd name="T57" fmla="*/ 52450 h 332606"/>
                  <a:gd name="T58" fmla="*/ 146641 w 336384"/>
                  <a:gd name="T59" fmla="*/ 31532 h 332606"/>
                  <a:gd name="T60" fmla="*/ 139461 w 336384"/>
                  <a:gd name="T61" fmla="*/ 15755 h 332606"/>
                  <a:gd name="T62" fmla="*/ 124813 w 336384"/>
                  <a:gd name="T63" fmla="*/ 1762 h 332606"/>
                  <a:gd name="T64" fmla="*/ 93501 w 336384"/>
                  <a:gd name="T65" fmla="*/ 0 h 332606"/>
                  <a:gd name="T66" fmla="*/ 81114 w 336384"/>
                  <a:gd name="T67" fmla="*/ 873 h 332606"/>
                  <a:gd name="T68" fmla="*/ 68080 w 336384"/>
                  <a:gd name="T69" fmla="*/ 23147 h 332606"/>
                  <a:gd name="T70" fmla="*/ 1257 w 336384"/>
                  <a:gd name="T71" fmla="*/ 318728 h 332606"/>
                  <a:gd name="T72" fmla="*/ 0 w 336384"/>
                  <a:gd name="T73" fmla="*/ 329510 h 332606"/>
                  <a:gd name="T74" fmla="*/ 22024 w 336384"/>
                  <a:gd name="T75" fmla="*/ 330849 h 332606"/>
                  <a:gd name="T76" fmla="*/ 60121 w 336384"/>
                  <a:gd name="T77" fmla="*/ 330603 h 332606"/>
                  <a:gd name="T78" fmla="*/ 60680 w 336384"/>
                  <a:gd name="T79" fmla="*/ 323186 h 332606"/>
                  <a:gd name="T80" fmla="*/ 76863 w 336384"/>
                  <a:gd name="T81" fmla="*/ 257891 h 332606"/>
                  <a:gd name="T82" fmla="*/ 89470 w 336384"/>
                  <a:gd name="T83" fmla="*/ 206948 h 332606"/>
                  <a:gd name="T84" fmla="*/ 98932 w 336384"/>
                  <a:gd name="T85" fmla="*/ 168550 h 332606"/>
                  <a:gd name="T86" fmla="*/ 105679 w 336384"/>
                  <a:gd name="T87" fmla="*/ 140892 h 332606"/>
                  <a:gd name="T88" fmla="*/ 110140 w 336384"/>
                  <a:gd name="T89" fmla="*/ 122166 h 332606"/>
                  <a:gd name="T90" fmla="*/ 113489 w 336384"/>
                  <a:gd name="T91" fmla="*/ 106875 h 332606"/>
                  <a:gd name="T92" fmla="*/ 113715 w 336384"/>
                  <a:gd name="T93" fmla="*/ 100428 h 332606"/>
                  <a:gd name="T94" fmla="*/ 132154 w 336384"/>
                  <a:gd name="T95" fmla="*/ 148846 h 332606"/>
                  <a:gd name="T96" fmla="*/ 146897 w 336384"/>
                  <a:gd name="T97" fmla="*/ 187411 h 332606"/>
                  <a:gd name="T98" fmla="*/ 158600 w 336384"/>
                  <a:gd name="T99" fmla="*/ 217709 h 332606"/>
                  <a:gd name="T100" fmla="*/ 167924 w 336384"/>
                  <a:gd name="T101" fmla="*/ 241327 h 332606"/>
                  <a:gd name="T102" fmla="*/ 175525 w 336384"/>
                  <a:gd name="T103" fmla="*/ 259854 h 332606"/>
                  <a:gd name="T104" fmla="*/ 182062 w 336384"/>
                  <a:gd name="T105" fmla="*/ 274876 h 332606"/>
                  <a:gd name="T106" fmla="*/ 188193 w 336384"/>
                  <a:gd name="T107" fmla="*/ 287979 h 332606"/>
                  <a:gd name="T108" fmla="*/ 194577 w 336384"/>
                  <a:gd name="T109" fmla="*/ 300752 h 332606"/>
                  <a:gd name="T110" fmla="*/ 201871 w 336384"/>
                  <a:gd name="T111" fmla="*/ 314782 h 332606"/>
                  <a:gd name="T112" fmla="*/ 209334 w 336384"/>
                  <a:gd name="T113" fmla="*/ 329066 h 332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6384" h="332606">
                    <a:moveTo>
                      <a:pt x="208737" y="326856"/>
                    </a:moveTo>
                    <a:lnTo>
                      <a:pt x="215582" y="329930"/>
                    </a:lnTo>
                    <a:lnTo>
                      <a:pt x="242480" y="332263"/>
                    </a:lnTo>
                    <a:lnTo>
                      <a:pt x="256205" y="332606"/>
                    </a:lnTo>
                    <a:lnTo>
                      <a:pt x="261664" y="330624"/>
                    </a:lnTo>
                    <a:lnTo>
                      <a:pt x="267060" y="313408"/>
                    </a:lnTo>
                    <a:lnTo>
                      <a:pt x="269946" y="301631"/>
                    </a:lnTo>
                    <a:lnTo>
                      <a:pt x="273455" y="286993"/>
                    </a:lnTo>
                    <a:lnTo>
                      <a:pt x="277491" y="269922"/>
                    </a:lnTo>
                    <a:lnTo>
                      <a:pt x="281958" y="250848"/>
                    </a:lnTo>
                    <a:lnTo>
                      <a:pt x="286761" y="230197"/>
                    </a:lnTo>
                    <a:lnTo>
                      <a:pt x="291805" y="208400"/>
                    </a:lnTo>
                    <a:lnTo>
                      <a:pt x="296994" y="185884"/>
                    </a:lnTo>
                    <a:lnTo>
                      <a:pt x="302233" y="163079"/>
                    </a:lnTo>
                    <a:lnTo>
                      <a:pt x="307425" y="140411"/>
                    </a:lnTo>
                    <a:lnTo>
                      <a:pt x="312477" y="118311"/>
                    </a:lnTo>
                    <a:lnTo>
                      <a:pt x="317292" y="97205"/>
                    </a:lnTo>
                    <a:lnTo>
                      <a:pt x="321774" y="77524"/>
                    </a:lnTo>
                    <a:lnTo>
                      <a:pt x="325829" y="59695"/>
                    </a:lnTo>
                    <a:lnTo>
                      <a:pt x="329361" y="44147"/>
                    </a:lnTo>
                    <a:lnTo>
                      <a:pt x="332274" y="31308"/>
                    </a:lnTo>
                    <a:lnTo>
                      <a:pt x="335862" y="15471"/>
                    </a:lnTo>
                    <a:lnTo>
                      <a:pt x="336384" y="9788"/>
                    </a:lnTo>
                    <a:lnTo>
                      <a:pt x="331660" y="3806"/>
                    </a:lnTo>
                    <a:lnTo>
                      <a:pt x="328942" y="2689"/>
                    </a:lnTo>
                    <a:lnTo>
                      <a:pt x="318799" y="1761"/>
                    </a:lnTo>
                    <a:lnTo>
                      <a:pt x="301292" y="1307"/>
                    </a:lnTo>
                    <a:lnTo>
                      <a:pt x="284759" y="1254"/>
                    </a:lnTo>
                    <a:lnTo>
                      <a:pt x="281546" y="1889"/>
                    </a:lnTo>
                    <a:lnTo>
                      <a:pt x="275996" y="7311"/>
                    </a:lnTo>
                    <a:lnTo>
                      <a:pt x="275513" y="10842"/>
                    </a:lnTo>
                    <a:lnTo>
                      <a:pt x="268369" y="42201"/>
                    </a:lnTo>
                    <a:lnTo>
                      <a:pt x="262035" y="70007"/>
                    </a:lnTo>
                    <a:lnTo>
                      <a:pt x="256457" y="94503"/>
                    </a:lnTo>
                    <a:lnTo>
                      <a:pt x="251579" y="115930"/>
                    </a:lnTo>
                    <a:lnTo>
                      <a:pt x="247347" y="134533"/>
                    </a:lnTo>
                    <a:lnTo>
                      <a:pt x="243707" y="150553"/>
                    </a:lnTo>
                    <a:lnTo>
                      <a:pt x="240603" y="164233"/>
                    </a:lnTo>
                    <a:lnTo>
                      <a:pt x="237981" y="175816"/>
                    </a:lnTo>
                    <a:lnTo>
                      <a:pt x="235787" y="185545"/>
                    </a:lnTo>
                    <a:lnTo>
                      <a:pt x="233965" y="193662"/>
                    </a:lnTo>
                    <a:lnTo>
                      <a:pt x="232461" y="200410"/>
                    </a:lnTo>
                    <a:lnTo>
                      <a:pt x="230188" y="210770"/>
                    </a:lnTo>
                    <a:lnTo>
                      <a:pt x="228530" y="218566"/>
                    </a:lnTo>
                    <a:lnTo>
                      <a:pt x="227051" y="225741"/>
                    </a:lnTo>
                    <a:lnTo>
                      <a:pt x="226656" y="227669"/>
                    </a:lnTo>
                    <a:lnTo>
                      <a:pt x="220807" y="212910"/>
                    </a:lnTo>
                    <a:lnTo>
                      <a:pt x="214782" y="197746"/>
                    </a:lnTo>
                    <a:lnTo>
                      <a:pt x="208631" y="182307"/>
                    </a:lnTo>
                    <a:lnTo>
                      <a:pt x="202402" y="166724"/>
                    </a:lnTo>
                    <a:lnTo>
                      <a:pt x="196145" y="151126"/>
                    </a:lnTo>
                    <a:lnTo>
                      <a:pt x="189909" y="135644"/>
                    </a:lnTo>
                    <a:lnTo>
                      <a:pt x="183742" y="120407"/>
                    </a:lnTo>
                    <a:lnTo>
                      <a:pt x="177694" y="105545"/>
                    </a:lnTo>
                    <a:lnTo>
                      <a:pt x="171814" y="91189"/>
                    </a:lnTo>
                    <a:lnTo>
                      <a:pt x="166150" y="77467"/>
                    </a:lnTo>
                    <a:lnTo>
                      <a:pt x="160752" y="64511"/>
                    </a:lnTo>
                    <a:lnTo>
                      <a:pt x="155668" y="52450"/>
                    </a:lnTo>
                    <a:lnTo>
                      <a:pt x="150948" y="41413"/>
                    </a:lnTo>
                    <a:lnTo>
                      <a:pt x="146641" y="31532"/>
                    </a:lnTo>
                    <a:lnTo>
                      <a:pt x="142796" y="22936"/>
                    </a:lnTo>
                    <a:lnTo>
                      <a:pt x="139461" y="15755"/>
                    </a:lnTo>
                    <a:lnTo>
                      <a:pt x="134519" y="6156"/>
                    </a:lnTo>
                    <a:lnTo>
                      <a:pt x="124813" y="1762"/>
                    </a:lnTo>
                    <a:lnTo>
                      <a:pt x="109746" y="409"/>
                    </a:lnTo>
                    <a:lnTo>
                      <a:pt x="93501" y="0"/>
                    </a:lnTo>
                    <a:lnTo>
                      <a:pt x="81889" y="711"/>
                    </a:lnTo>
                    <a:lnTo>
                      <a:pt x="81114" y="873"/>
                    </a:lnTo>
                    <a:lnTo>
                      <a:pt x="73013" y="9343"/>
                    </a:lnTo>
                    <a:lnTo>
                      <a:pt x="68080" y="23147"/>
                    </a:lnTo>
                    <a:lnTo>
                      <a:pt x="67487" y="26781"/>
                    </a:lnTo>
                    <a:lnTo>
                      <a:pt x="1257" y="318728"/>
                    </a:lnTo>
                    <a:lnTo>
                      <a:pt x="825" y="320481"/>
                    </a:lnTo>
                    <a:lnTo>
                      <a:pt x="0" y="329510"/>
                    </a:lnTo>
                    <a:lnTo>
                      <a:pt x="10248" y="330526"/>
                    </a:lnTo>
                    <a:lnTo>
                      <a:pt x="22024" y="330849"/>
                    </a:lnTo>
                    <a:lnTo>
                      <a:pt x="48171" y="330768"/>
                    </a:lnTo>
                    <a:lnTo>
                      <a:pt x="60121" y="330603"/>
                    </a:lnTo>
                    <a:lnTo>
                      <a:pt x="61772" y="320836"/>
                    </a:lnTo>
                    <a:lnTo>
                      <a:pt x="60680" y="323186"/>
                    </a:lnTo>
                    <a:lnTo>
                      <a:pt x="69245" y="288632"/>
                    </a:lnTo>
                    <a:lnTo>
                      <a:pt x="76863" y="257891"/>
                    </a:lnTo>
                    <a:lnTo>
                      <a:pt x="83586" y="230738"/>
                    </a:lnTo>
                    <a:lnTo>
                      <a:pt x="89470" y="206948"/>
                    </a:lnTo>
                    <a:lnTo>
                      <a:pt x="94567" y="186294"/>
                    </a:lnTo>
                    <a:lnTo>
                      <a:pt x="98932" y="168550"/>
                    </a:lnTo>
                    <a:lnTo>
                      <a:pt x="102618" y="153492"/>
                    </a:lnTo>
                    <a:lnTo>
                      <a:pt x="105679" y="140892"/>
                    </a:lnTo>
                    <a:lnTo>
                      <a:pt x="108168" y="130525"/>
                    </a:lnTo>
                    <a:lnTo>
                      <a:pt x="110140" y="122166"/>
                    </a:lnTo>
                    <a:lnTo>
                      <a:pt x="111649" y="115589"/>
                    </a:lnTo>
                    <a:lnTo>
                      <a:pt x="113489" y="106875"/>
                    </a:lnTo>
                    <a:lnTo>
                      <a:pt x="114116" y="101522"/>
                    </a:lnTo>
                    <a:lnTo>
                      <a:pt x="113715" y="100428"/>
                    </a:lnTo>
                    <a:lnTo>
                      <a:pt x="123438" y="125968"/>
                    </a:lnTo>
                    <a:lnTo>
                      <a:pt x="132154" y="148846"/>
                    </a:lnTo>
                    <a:lnTo>
                      <a:pt x="139946" y="169261"/>
                    </a:lnTo>
                    <a:lnTo>
                      <a:pt x="146897" y="187411"/>
                    </a:lnTo>
                    <a:lnTo>
                      <a:pt x="153087" y="203494"/>
                    </a:lnTo>
                    <a:lnTo>
                      <a:pt x="158600" y="217709"/>
                    </a:lnTo>
                    <a:lnTo>
                      <a:pt x="163518" y="230254"/>
                    </a:lnTo>
                    <a:lnTo>
                      <a:pt x="167924" y="241327"/>
                    </a:lnTo>
                    <a:lnTo>
                      <a:pt x="171898" y="251128"/>
                    </a:lnTo>
                    <a:lnTo>
                      <a:pt x="175525" y="259854"/>
                    </a:lnTo>
                    <a:lnTo>
                      <a:pt x="178885" y="267704"/>
                    </a:lnTo>
                    <a:lnTo>
                      <a:pt x="182062" y="274876"/>
                    </a:lnTo>
                    <a:lnTo>
                      <a:pt x="185137" y="281568"/>
                    </a:lnTo>
                    <a:lnTo>
                      <a:pt x="188193" y="287979"/>
                    </a:lnTo>
                    <a:lnTo>
                      <a:pt x="191313" y="294308"/>
                    </a:lnTo>
                    <a:lnTo>
                      <a:pt x="194577" y="300752"/>
                    </a:lnTo>
                    <a:lnTo>
                      <a:pt x="198069" y="307511"/>
                    </a:lnTo>
                    <a:lnTo>
                      <a:pt x="201871" y="314782"/>
                    </a:lnTo>
                    <a:lnTo>
                      <a:pt x="205346" y="321395"/>
                    </a:lnTo>
                    <a:lnTo>
                      <a:pt x="209334" y="329066"/>
                    </a:lnTo>
                    <a:lnTo>
                      <a:pt x="208737" y="326856"/>
                    </a:lnTo>
                    <a:close/>
                  </a:path>
                </a:pathLst>
              </a:custGeom>
              <a:solidFill>
                <a:srgbClr val="2A65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6789" rtl="0" eaLnBrk="0" fontAlgn="base" latinLnBrk="0" hangingPunct="0">
                  <a:lnSpc>
                    <a:spcPct val="100000"/>
                  </a:lnSpc>
                  <a:spcBef>
                    <a:spcPct val="0"/>
                  </a:spcBef>
                  <a:spcAft>
                    <a:spcPct val="0"/>
                  </a:spcAft>
                  <a:buClrTx/>
                  <a:buSzTx/>
                  <a:buFontTx/>
                  <a:buNone/>
                  <a:tabLst/>
                  <a:defRPr/>
                </a:pPr>
                <a:endParaRPr kumimoji="0" lang="en-US" sz="1797"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92" name="object 11"/>
              <p:cNvSpPr>
                <a:spLocks/>
              </p:cNvSpPr>
              <p:nvPr/>
            </p:nvSpPr>
            <p:spPr bwMode="auto">
              <a:xfrm>
                <a:off x="6614482" y="4193982"/>
                <a:ext cx="275932" cy="332208"/>
              </a:xfrm>
              <a:custGeom>
                <a:avLst/>
                <a:gdLst>
                  <a:gd name="T0" fmla="*/ 63119 w 275932"/>
                  <a:gd name="T1" fmla="*/ 43905 h 332208"/>
                  <a:gd name="T2" fmla="*/ 58034 w 275932"/>
                  <a:gd name="T3" fmla="*/ 59413 h 332208"/>
                  <a:gd name="T4" fmla="*/ 55800 w 275932"/>
                  <a:gd name="T5" fmla="*/ 82286 h 332208"/>
                  <a:gd name="T6" fmla="*/ 59868 w 275932"/>
                  <a:gd name="T7" fmla="*/ 108734 h 332208"/>
                  <a:gd name="T8" fmla="*/ 73690 w 275932"/>
                  <a:gd name="T9" fmla="*/ 134967 h 332208"/>
                  <a:gd name="T10" fmla="*/ 80527 w 275932"/>
                  <a:gd name="T11" fmla="*/ 142852 h 332208"/>
                  <a:gd name="T12" fmla="*/ 98727 w 275932"/>
                  <a:gd name="T13" fmla="*/ 163448 h 332208"/>
                  <a:gd name="T14" fmla="*/ 122491 w 275932"/>
                  <a:gd name="T15" fmla="*/ 190342 h 332208"/>
                  <a:gd name="T16" fmla="*/ 143097 w 275932"/>
                  <a:gd name="T17" fmla="*/ 213665 h 332208"/>
                  <a:gd name="T18" fmla="*/ 156893 w 275932"/>
                  <a:gd name="T19" fmla="*/ 234247 h 332208"/>
                  <a:gd name="T20" fmla="*/ 156445 w 275932"/>
                  <a:gd name="T21" fmla="*/ 257896 h 332208"/>
                  <a:gd name="T22" fmla="*/ 139758 w 275932"/>
                  <a:gd name="T23" fmla="*/ 275055 h 332208"/>
                  <a:gd name="T24" fmla="*/ 75769 w 275932"/>
                  <a:gd name="T25" fmla="*/ 277464 h 332208"/>
                  <a:gd name="T26" fmla="*/ 19570 w 275932"/>
                  <a:gd name="T27" fmla="*/ 277267 h 332208"/>
                  <a:gd name="T28" fmla="*/ 6845 w 275932"/>
                  <a:gd name="T29" fmla="*/ 284443 h 332208"/>
                  <a:gd name="T30" fmla="*/ 533 w 275932"/>
                  <a:gd name="T31" fmla="*/ 316879 h 332208"/>
                  <a:gd name="T32" fmla="*/ 1524 w 275932"/>
                  <a:gd name="T33" fmla="*/ 330874 h 332208"/>
                  <a:gd name="T34" fmla="*/ 46021 w 275932"/>
                  <a:gd name="T35" fmla="*/ 332044 h 332208"/>
                  <a:gd name="T36" fmla="*/ 113580 w 275932"/>
                  <a:gd name="T37" fmla="*/ 331716 h 332208"/>
                  <a:gd name="T38" fmla="*/ 155206 w 275932"/>
                  <a:gd name="T39" fmla="*/ 331573 h 332208"/>
                  <a:gd name="T40" fmla="*/ 169703 w 275932"/>
                  <a:gd name="T41" fmla="*/ 327978 h 332208"/>
                  <a:gd name="T42" fmla="*/ 184909 w 275932"/>
                  <a:gd name="T43" fmla="*/ 317811 h 332208"/>
                  <a:gd name="T44" fmla="*/ 199259 w 275932"/>
                  <a:gd name="T45" fmla="*/ 302409 h 332208"/>
                  <a:gd name="T46" fmla="*/ 211186 w 275932"/>
                  <a:gd name="T47" fmla="*/ 283108 h 332208"/>
                  <a:gd name="T48" fmla="*/ 219123 w 275932"/>
                  <a:gd name="T49" fmla="*/ 261245 h 332208"/>
                  <a:gd name="T50" fmla="*/ 221504 w 275932"/>
                  <a:gd name="T51" fmla="*/ 238157 h 332208"/>
                  <a:gd name="T52" fmla="*/ 216761 w 275932"/>
                  <a:gd name="T53" fmla="*/ 215181 h 332208"/>
                  <a:gd name="T54" fmla="*/ 203328 w 275932"/>
                  <a:gd name="T55" fmla="*/ 193652 h 332208"/>
                  <a:gd name="T56" fmla="*/ 185896 w 275932"/>
                  <a:gd name="T57" fmla="*/ 175159 h 332208"/>
                  <a:gd name="T58" fmla="*/ 167011 w 275932"/>
                  <a:gd name="T59" fmla="*/ 154902 h 332208"/>
                  <a:gd name="T60" fmla="*/ 147671 w 275932"/>
                  <a:gd name="T61" fmla="*/ 133875 h 332208"/>
                  <a:gd name="T62" fmla="*/ 130464 w 275932"/>
                  <a:gd name="T63" fmla="*/ 114790 h 332208"/>
                  <a:gd name="T64" fmla="*/ 115073 w 275932"/>
                  <a:gd name="T65" fmla="*/ 93360 h 332208"/>
                  <a:gd name="T66" fmla="*/ 117178 w 275932"/>
                  <a:gd name="T67" fmla="*/ 72264 h 332208"/>
                  <a:gd name="T68" fmla="*/ 132799 w 275932"/>
                  <a:gd name="T69" fmla="*/ 57586 h 332208"/>
                  <a:gd name="T70" fmla="*/ 192791 w 275932"/>
                  <a:gd name="T71" fmla="*/ 54989 h 332208"/>
                  <a:gd name="T72" fmla="*/ 253060 w 275932"/>
                  <a:gd name="T73" fmla="*/ 55208 h 332208"/>
                  <a:gd name="T74" fmla="*/ 269125 w 275932"/>
                  <a:gd name="T75" fmla="*/ 48007 h 332208"/>
                  <a:gd name="T76" fmla="*/ 275412 w 275932"/>
                  <a:gd name="T77" fmla="*/ 15584 h 332208"/>
                  <a:gd name="T78" fmla="*/ 274447 w 275932"/>
                  <a:gd name="T79" fmla="*/ 1538 h 332208"/>
                  <a:gd name="T80" fmla="*/ 201592 w 275932"/>
                  <a:gd name="T81" fmla="*/ 0 h 332208"/>
                  <a:gd name="T82" fmla="*/ 115073 w 275932"/>
                  <a:gd name="T83" fmla="*/ 632 h 332208"/>
                  <a:gd name="T84" fmla="*/ 91655 w 275932"/>
                  <a:gd name="T85" fmla="*/ 11025 h 332208"/>
                  <a:gd name="T86" fmla="*/ 72697 w 275932"/>
                  <a:gd name="T87" fmla="*/ 28807 h 33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5932" h="332208">
                    <a:moveTo>
                      <a:pt x="65689" y="39187"/>
                    </a:moveTo>
                    <a:lnTo>
                      <a:pt x="63119" y="43905"/>
                    </a:lnTo>
                    <a:lnTo>
                      <a:pt x="60436" y="50501"/>
                    </a:lnTo>
                    <a:lnTo>
                      <a:pt x="58034" y="59413"/>
                    </a:lnTo>
                    <a:lnTo>
                      <a:pt x="56345" y="70165"/>
                    </a:lnTo>
                    <a:lnTo>
                      <a:pt x="55800" y="82286"/>
                    </a:lnTo>
                    <a:lnTo>
                      <a:pt x="56831" y="95300"/>
                    </a:lnTo>
                    <a:lnTo>
                      <a:pt x="59868" y="108734"/>
                    </a:lnTo>
                    <a:lnTo>
                      <a:pt x="65344" y="122114"/>
                    </a:lnTo>
                    <a:lnTo>
                      <a:pt x="73690" y="134967"/>
                    </a:lnTo>
                    <a:lnTo>
                      <a:pt x="76238" y="137999"/>
                    </a:lnTo>
                    <a:lnTo>
                      <a:pt x="80527" y="142852"/>
                    </a:lnTo>
                    <a:lnTo>
                      <a:pt x="88387" y="151746"/>
                    </a:lnTo>
                    <a:lnTo>
                      <a:pt x="98727" y="163448"/>
                    </a:lnTo>
                    <a:lnTo>
                      <a:pt x="110458" y="176725"/>
                    </a:lnTo>
                    <a:lnTo>
                      <a:pt x="122491" y="190342"/>
                    </a:lnTo>
                    <a:lnTo>
                      <a:pt x="133733" y="203067"/>
                    </a:lnTo>
                    <a:lnTo>
                      <a:pt x="143097" y="213665"/>
                    </a:lnTo>
                    <a:lnTo>
                      <a:pt x="149492" y="220903"/>
                    </a:lnTo>
                    <a:lnTo>
                      <a:pt x="156893" y="234247"/>
                    </a:lnTo>
                    <a:lnTo>
                      <a:pt x="158539" y="246171"/>
                    </a:lnTo>
                    <a:lnTo>
                      <a:pt x="156445" y="257896"/>
                    </a:lnTo>
                    <a:lnTo>
                      <a:pt x="150292" y="267998"/>
                    </a:lnTo>
                    <a:lnTo>
                      <a:pt x="139758" y="275055"/>
                    </a:lnTo>
                    <a:lnTo>
                      <a:pt x="125920" y="277636"/>
                    </a:lnTo>
                    <a:lnTo>
                      <a:pt x="75769" y="277464"/>
                    </a:lnTo>
                    <a:lnTo>
                      <a:pt x="27128" y="277294"/>
                    </a:lnTo>
                    <a:lnTo>
                      <a:pt x="19570" y="277267"/>
                    </a:lnTo>
                    <a:lnTo>
                      <a:pt x="7759" y="276455"/>
                    </a:lnTo>
                    <a:lnTo>
                      <a:pt x="6845" y="284443"/>
                    </a:lnTo>
                    <a:lnTo>
                      <a:pt x="5816" y="288875"/>
                    </a:lnTo>
                    <a:lnTo>
                      <a:pt x="533" y="316879"/>
                    </a:lnTo>
                    <a:lnTo>
                      <a:pt x="0" y="323368"/>
                    </a:lnTo>
                    <a:lnTo>
                      <a:pt x="1524" y="330874"/>
                    </a:lnTo>
                    <a:lnTo>
                      <a:pt x="12433" y="332208"/>
                    </a:lnTo>
                    <a:lnTo>
                      <a:pt x="46021" y="332044"/>
                    </a:lnTo>
                    <a:lnTo>
                      <a:pt x="73673" y="331909"/>
                    </a:lnTo>
                    <a:lnTo>
                      <a:pt x="113580" y="331716"/>
                    </a:lnTo>
                    <a:lnTo>
                      <a:pt x="143990" y="331580"/>
                    </a:lnTo>
                    <a:lnTo>
                      <a:pt x="155206" y="331573"/>
                    </a:lnTo>
                    <a:lnTo>
                      <a:pt x="162268" y="330680"/>
                    </a:lnTo>
                    <a:lnTo>
                      <a:pt x="169703" y="327978"/>
                    </a:lnTo>
                    <a:lnTo>
                      <a:pt x="177315" y="323632"/>
                    </a:lnTo>
                    <a:lnTo>
                      <a:pt x="184909" y="317811"/>
                    </a:lnTo>
                    <a:lnTo>
                      <a:pt x="192289" y="310681"/>
                    </a:lnTo>
                    <a:lnTo>
                      <a:pt x="199259" y="302409"/>
                    </a:lnTo>
                    <a:lnTo>
                      <a:pt x="205624" y="293162"/>
                    </a:lnTo>
                    <a:lnTo>
                      <a:pt x="211186" y="283108"/>
                    </a:lnTo>
                    <a:lnTo>
                      <a:pt x="215751" y="272413"/>
                    </a:lnTo>
                    <a:lnTo>
                      <a:pt x="219123" y="261245"/>
                    </a:lnTo>
                    <a:lnTo>
                      <a:pt x="221106" y="249771"/>
                    </a:lnTo>
                    <a:lnTo>
                      <a:pt x="221504" y="238157"/>
                    </a:lnTo>
                    <a:lnTo>
                      <a:pt x="220120" y="226572"/>
                    </a:lnTo>
                    <a:lnTo>
                      <a:pt x="216761" y="215181"/>
                    </a:lnTo>
                    <a:lnTo>
                      <a:pt x="211228" y="204152"/>
                    </a:lnTo>
                    <a:lnTo>
                      <a:pt x="203328" y="193652"/>
                    </a:lnTo>
                    <a:lnTo>
                      <a:pt x="194359" y="184152"/>
                    </a:lnTo>
                    <a:lnTo>
                      <a:pt x="185896" y="175159"/>
                    </a:lnTo>
                    <a:lnTo>
                      <a:pt x="176672" y="165296"/>
                    </a:lnTo>
                    <a:lnTo>
                      <a:pt x="167011" y="154902"/>
                    </a:lnTo>
                    <a:lnTo>
                      <a:pt x="157236" y="144315"/>
                    </a:lnTo>
                    <a:lnTo>
                      <a:pt x="147671" y="133875"/>
                    </a:lnTo>
                    <a:lnTo>
                      <a:pt x="138639" y="123921"/>
                    </a:lnTo>
                    <a:lnTo>
                      <a:pt x="130464" y="114790"/>
                    </a:lnTo>
                    <a:lnTo>
                      <a:pt x="123468" y="106823"/>
                    </a:lnTo>
                    <a:lnTo>
                      <a:pt x="115073" y="93360"/>
                    </a:lnTo>
                    <a:lnTo>
                      <a:pt x="114017" y="82439"/>
                    </a:lnTo>
                    <a:lnTo>
                      <a:pt x="117178" y="72264"/>
                    </a:lnTo>
                    <a:lnTo>
                      <a:pt x="123717" y="63693"/>
                    </a:lnTo>
                    <a:lnTo>
                      <a:pt x="132799" y="57586"/>
                    </a:lnTo>
                    <a:lnTo>
                      <a:pt x="143433" y="54814"/>
                    </a:lnTo>
                    <a:lnTo>
                      <a:pt x="192791" y="54989"/>
                    </a:lnTo>
                    <a:lnTo>
                      <a:pt x="228967" y="55120"/>
                    </a:lnTo>
                    <a:lnTo>
                      <a:pt x="253060" y="55208"/>
                    </a:lnTo>
                    <a:lnTo>
                      <a:pt x="264947" y="56033"/>
                    </a:lnTo>
                    <a:lnTo>
                      <a:pt x="269125" y="48007"/>
                    </a:lnTo>
                    <a:lnTo>
                      <a:pt x="270179" y="43600"/>
                    </a:lnTo>
                    <a:lnTo>
                      <a:pt x="275412" y="15584"/>
                    </a:lnTo>
                    <a:lnTo>
                      <a:pt x="275932" y="9069"/>
                    </a:lnTo>
                    <a:lnTo>
                      <a:pt x="274447" y="1538"/>
                    </a:lnTo>
                    <a:lnTo>
                      <a:pt x="263499" y="217"/>
                    </a:lnTo>
                    <a:lnTo>
                      <a:pt x="201592" y="0"/>
                    </a:lnTo>
                    <a:lnTo>
                      <a:pt x="122213" y="73"/>
                    </a:lnTo>
                    <a:lnTo>
                      <a:pt x="115073" y="632"/>
                    </a:lnTo>
                    <a:lnTo>
                      <a:pt x="103555" y="3430"/>
                    </a:lnTo>
                    <a:lnTo>
                      <a:pt x="91655" y="11025"/>
                    </a:lnTo>
                    <a:lnTo>
                      <a:pt x="81283" y="19391"/>
                    </a:lnTo>
                    <a:lnTo>
                      <a:pt x="72697" y="28807"/>
                    </a:lnTo>
                    <a:lnTo>
                      <a:pt x="65689" y="39187"/>
                    </a:lnTo>
                    <a:close/>
                  </a:path>
                </a:pathLst>
              </a:custGeom>
              <a:solidFill>
                <a:srgbClr val="2A65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6789" rtl="0" eaLnBrk="0" fontAlgn="base" latinLnBrk="0" hangingPunct="0">
                  <a:lnSpc>
                    <a:spcPct val="100000"/>
                  </a:lnSpc>
                  <a:spcBef>
                    <a:spcPct val="0"/>
                  </a:spcBef>
                  <a:spcAft>
                    <a:spcPct val="0"/>
                  </a:spcAft>
                  <a:buClrTx/>
                  <a:buSzTx/>
                  <a:buFontTx/>
                  <a:buNone/>
                  <a:tabLst/>
                  <a:defRPr/>
                </a:pPr>
                <a:endParaRPr kumimoji="0" lang="en-US" sz="1797"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93" name="object 12"/>
              <p:cNvSpPr>
                <a:spLocks/>
              </p:cNvSpPr>
              <p:nvPr/>
            </p:nvSpPr>
            <p:spPr bwMode="auto">
              <a:xfrm>
                <a:off x="6842928" y="4193982"/>
                <a:ext cx="275907" cy="332208"/>
              </a:xfrm>
              <a:custGeom>
                <a:avLst/>
                <a:gdLst>
                  <a:gd name="T0" fmla="*/ 60424 w 275907"/>
                  <a:gd name="T1" fmla="*/ 50500 h 332208"/>
                  <a:gd name="T2" fmla="*/ 56322 w 275907"/>
                  <a:gd name="T3" fmla="*/ 70160 h 332208"/>
                  <a:gd name="T4" fmla="*/ 56805 w 275907"/>
                  <a:gd name="T5" fmla="*/ 95289 h 332208"/>
                  <a:gd name="T6" fmla="*/ 65318 w 275907"/>
                  <a:gd name="T7" fmla="*/ 122099 h 332208"/>
                  <a:gd name="T8" fmla="*/ 80501 w 275907"/>
                  <a:gd name="T9" fmla="*/ 142852 h 332208"/>
                  <a:gd name="T10" fmla="*/ 98691 w 275907"/>
                  <a:gd name="T11" fmla="*/ 163451 h 332208"/>
                  <a:gd name="T12" fmla="*/ 122458 w 275907"/>
                  <a:gd name="T13" fmla="*/ 190347 h 332208"/>
                  <a:gd name="T14" fmla="*/ 143072 w 275907"/>
                  <a:gd name="T15" fmla="*/ 213670 h 332208"/>
                  <a:gd name="T16" fmla="*/ 151803 w 275907"/>
                  <a:gd name="T17" fmla="*/ 223546 h 332208"/>
                  <a:gd name="T18" fmla="*/ 158523 w 275907"/>
                  <a:gd name="T19" fmla="*/ 246171 h 332208"/>
                  <a:gd name="T20" fmla="*/ 150283 w 275907"/>
                  <a:gd name="T21" fmla="*/ 267998 h 332208"/>
                  <a:gd name="T22" fmla="*/ 125920 w 275907"/>
                  <a:gd name="T23" fmla="*/ 277636 h 332208"/>
                  <a:gd name="T24" fmla="*/ 27115 w 275907"/>
                  <a:gd name="T25" fmla="*/ 277294 h 332208"/>
                  <a:gd name="T26" fmla="*/ 7696 w 275907"/>
                  <a:gd name="T27" fmla="*/ 276455 h 332208"/>
                  <a:gd name="T28" fmla="*/ 5753 w 275907"/>
                  <a:gd name="T29" fmla="*/ 288875 h 332208"/>
                  <a:gd name="T30" fmla="*/ 0 w 275907"/>
                  <a:gd name="T31" fmla="*/ 323368 h 332208"/>
                  <a:gd name="T32" fmla="*/ 12369 w 275907"/>
                  <a:gd name="T33" fmla="*/ 332208 h 332208"/>
                  <a:gd name="T34" fmla="*/ 73638 w 275907"/>
                  <a:gd name="T35" fmla="*/ 331909 h 332208"/>
                  <a:gd name="T36" fmla="*/ 143971 w 275907"/>
                  <a:gd name="T37" fmla="*/ 331580 h 332208"/>
                  <a:gd name="T38" fmla="*/ 162206 w 275907"/>
                  <a:gd name="T39" fmla="*/ 330680 h 332208"/>
                  <a:gd name="T40" fmla="*/ 177256 w 275907"/>
                  <a:gd name="T41" fmla="*/ 323629 h 332208"/>
                  <a:gd name="T42" fmla="*/ 192234 w 275907"/>
                  <a:gd name="T43" fmla="*/ 310674 h 332208"/>
                  <a:gd name="T44" fmla="*/ 205572 w 275907"/>
                  <a:gd name="T45" fmla="*/ 293150 h 332208"/>
                  <a:gd name="T46" fmla="*/ 215703 w 275907"/>
                  <a:gd name="T47" fmla="*/ 272396 h 332208"/>
                  <a:gd name="T48" fmla="*/ 221061 w 275907"/>
                  <a:gd name="T49" fmla="*/ 249748 h 332208"/>
                  <a:gd name="T50" fmla="*/ 220078 w 275907"/>
                  <a:gd name="T51" fmla="*/ 226545 h 332208"/>
                  <a:gd name="T52" fmla="*/ 211187 w 275907"/>
                  <a:gd name="T53" fmla="*/ 204123 h 332208"/>
                  <a:gd name="T54" fmla="*/ 194349 w 275907"/>
                  <a:gd name="T55" fmla="*/ 184152 h 332208"/>
                  <a:gd name="T56" fmla="*/ 176656 w 275907"/>
                  <a:gd name="T57" fmla="*/ 165298 h 332208"/>
                  <a:gd name="T58" fmla="*/ 157209 w 275907"/>
                  <a:gd name="T59" fmla="*/ 144319 h 332208"/>
                  <a:gd name="T60" fmla="*/ 138606 w 275907"/>
                  <a:gd name="T61" fmla="*/ 123926 h 332208"/>
                  <a:gd name="T62" fmla="*/ 123443 w 275907"/>
                  <a:gd name="T63" fmla="*/ 106827 h 332208"/>
                  <a:gd name="T64" fmla="*/ 113964 w 275907"/>
                  <a:gd name="T65" fmla="*/ 82448 h 332208"/>
                  <a:gd name="T66" fmla="*/ 123643 w 275907"/>
                  <a:gd name="T67" fmla="*/ 63704 h 332208"/>
                  <a:gd name="T68" fmla="*/ 143370 w 275907"/>
                  <a:gd name="T69" fmla="*/ 54814 h 332208"/>
                  <a:gd name="T70" fmla="*/ 228897 w 275907"/>
                  <a:gd name="T71" fmla="*/ 55120 h 332208"/>
                  <a:gd name="T72" fmla="*/ 264883 w 275907"/>
                  <a:gd name="T73" fmla="*/ 56033 h 332208"/>
                  <a:gd name="T74" fmla="*/ 270116 w 275907"/>
                  <a:gd name="T75" fmla="*/ 43600 h 332208"/>
                  <a:gd name="T76" fmla="*/ 275907 w 275907"/>
                  <a:gd name="T77" fmla="*/ 9069 h 332208"/>
                  <a:gd name="T78" fmla="*/ 263499 w 275907"/>
                  <a:gd name="T79" fmla="*/ 217 h 332208"/>
                  <a:gd name="T80" fmla="*/ 122196 w 275907"/>
                  <a:gd name="T81" fmla="*/ 73 h 332208"/>
                  <a:gd name="T82" fmla="*/ 103492 w 275907"/>
                  <a:gd name="T83" fmla="*/ 3430 h 332208"/>
                  <a:gd name="T84" fmla="*/ 81233 w 275907"/>
                  <a:gd name="T85" fmla="*/ 19394 h 332208"/>
                  <a:gd name="T86" fmla="*/ 65664 w 275907"/>
                  <a:gd name="T87" fmla="*/ 39200 h 33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5907" h="332208">
                    <a:moveTo>
                      <a:pt x="65664" y="39200"/>
                    </a:moveTo>
                    <a:lnTo>
                      <a:pt x="60424" y="50500"/>
                    </a:lnTo>
                    <a:lnTo>
                      <a:pt x="58015" y="59410"/>
                    </a:lnTo>
                    <a:lnTo>
                      <a:pt x="56322" y="70160"/>
                    </a:lnTo>
                    <a:lnTo>
                      <a:pt x="55775" y="82278"/>
                    </a:lnTo>
                    <a:lnTo>
                      <a:pt x="56805" y="95289"/>
                    </a:lnTo>
                    <a:lnTo>
                      <a:pt x="59842" y="108721"/>
                    </a:lnTo>
                    <a:lnTo>
                      <a:pt x="65318" y="122099"/>
                    </a:lnTo>
                    <a:lnTo>
                      <a:pt x="73663" y="134951"/>
                    </a:lnTo>
                    <a:lnTo>
                      <a:pt x="80501" y="142852"/>
                    </a:lnTo>
                    <a:lnTo>
                      <a:pt x="88353" y="151747"/>
                    </a:lnTo>
                    <a:lnTo>
                      <a:pt x="98691" y="163451"/>
                    </a:lnTo>
                    <a:lnTo>
                      <a:pt x="110423" y="176729"/>
                    </a:lnTo>
                    <a:lnTo>
                      <a:pt x="122458" y="190347"/>
                    </a:lnTo>
                    <a:lnTo>
                      <a:pt x="133705" y="203072"/>
                    </a:lnTo>
                    <a:lnTo>
                      <a:pt x="143072" y="213670"/>
                    </a:lnTo>
                    <a:lnTo>
                      <a:pt x="149468" y="220906"/>
                    </a:lnTo>
                    <a:lnTo>
                      <a:pt x="151803" y="223546"/>
                    </a:lnTo>
                    <a:lnTo>
                      <a:pt x="156873" y="234247"/>
                    </a:lnTo>
                    <a:lnTo>
                      <a:pt x="158523" y="246171"/>
                    </a:lnTo>
                    <a:lnTo>
                      <a:pt x="156433" y="257896"/>
                    </a:lnTo>
                    <a:lnTo>
                      <a:pt x="150283" y="267998"/>
                    </a:lnTo>
                    <a:lnTo>
                      <a:pt x="139753" y="275055"/>
                    </a:lnTo>
                    <a:lnTo>
                      <a:pt x="125920" y="277636"/>
                    </a:lnTo>
                    <a:lnTo>
                      <a:pt x="75759" y="277464"/>
                    </a:lnTo>
                    <a:lnTo>
                      <a:pt x="27115" y="277294"/>
                    </a:lnTo>
                    <a:lnTo>
                      <a:pt x="19532" y="277267"/>
                    </a:lnTo>
                    <a:lnTo>
                      <a:pt x="7696" y="276455"/>
                    </a:lnTo>
                    <a:lnTo>
                      <a:pt x="6819" y="284443"/>
                    </a:lnTo>
                    <a:lnTo>
                      <a:pt x="5753" y="288875"/>
                    </a:lnTo>
                    <a:lnTo>
                      <a:pt x="520" y="316879"/>
                    </a:lnTo>
                    <a:lnTo>
                      <a:pt x="0" y="323368"/>
                    </a:lnTo>
                    <a:lnTo>
                      <a:pt x="1498" y="330874"/>
                    </a:lnTo>
                    <a:lnTo>
                      <a:pt x="12369" y="332208"/>
                    </a:lnTo>
                    <a:lnTo>
                      <a:pt x="45973" y="332044"/>
                    </a:lnTo>
                    <a:lnTo>
                      <a:pt x="73638" y="331909"/>
                    </a:lnTo>
                    <a:lnTo>
                      <a:pt x="113560" y="331716"/>
                    </a:lnTo>
                    <a:lnTo>
                      <a:pt x="143971" y="331580"/>
                    </a:lnTo>
                    <a:lnTo>
                      <a:pt x="155143" y="331573"/>
                    </a:lnTo>
                    <a:lnTo>
                      <a:pt x="162206" y="330680"/>
                    </a:lnTo>
                    <a:lnTo>
                      <a:pt x="169642" y="327976"/>
                    </a:lnTo>
                    <a:lnTo>
                      <a:pt x="177256" y="323629"/>
                    </a:lnTo>
                    <a:lnTo>
                      <a:pt x="184852" y="317806"/>
                    </a:lnTo>
                    <a:lnTo>
                      <a:pt x="192234" y="310674"/>
                    </a:lnTo>
                    <a:lnTo>
                      <a:pt x="199206" y="302399"/>
                    </a:lnTo>
                    <a:lnTo>
                      <a:pt x="205572" y="293150"/>
                    </a:lnTo>
                    <a:lnTo>
                      <a:pt x="211136" y="283093"/>
                    </a:lnTo>
                    <a:lnTo>
                      <a:pt x="215703" y="272396"/>
                    </a:lnTo>
                    <a:lnTo>
                      <a:pt x="219077" y="261225"/>
                    </a:lnTo>
                    <a:lnTo>
                      <a:pt x="221061" y="249748"/>
                    </a:lnTo>
                    <a:lnTo>
                      <a:pt x="221460" y="238132"/>
                    </a:lnTo>
                    <a:lnTo>
                      <a:pt x="220078" y="226545"/>
                    </a:lnTo>
                    <a:lnTo>
                      <a:pt x="216719" y="215152"/>
                    </a:lnTo>
                    <a:lnTo>
                      <a:pt x="211187" y="204123"/>
                    </a:lnTo>
                    <a:lnTo>
                      <a:pt x="203287" y="193623"/>
                    </a:lnTo>
                    <a:lnTo>
                      <a:pt x="194349" y="184152"/>
                    </a:lnTo>
                    <a:lnTo>
                      <a:pt x="185884" y="175160"/>
                    </a:lnTo>
                    <a:lnTo>
                      <a:pt x="176656" y="165298"/>
                    </a:lnTo>
                    <a:lnTo>
                      <a:pt x="166989" y="154905"/>
                    </a:lnTo>
                    <a:lnTo>
                      <a:pt x="157209" y="144319"/>
                    </a:lnTo>
                    <a:lnTo>
                      <a:pt x="147640" y="133880"/>
                    </a:lnTo>
                    <a:lnTo>
                      <a:pt x="138606" y="123926"/>
                    </a:lnTo>
                    <a:lnTo>
                      <a:pt x="130432" y="114795"/>
                    </a:lnTo>
                    <a:lnTo>
                      <a:pt x="123443" y="106827"/>
                    </a:lnTo>
                    <a:lnTo>
                      <a:pt x="115033" y="93364"/>
                    </a:lnTo>
                    <a:lnTo>
                      <a:pt x="113964" y="82448"/>
                    </a:lnTo>
                    <a:lnTo>
                      <a:pt x="117113" y="72275"/>
                    </a:lnTo>
                    <a:lnTo>
                      <a:pt x="123643" y="63704"/>
                    </a:lnTo>
                    <a:lnTo>
                      <a:pt x="132716" y="57595"/>
                    </a:lnTo>
                    <a:lnTo>
                      <a:pt x="143370" y="54814"/>
                    </a:lnTo>
                    <a:lnTo>
                      <a:pt x="192712" y="54989"/>
                    </a:lnTo>
                    <a:lnTo>
                      <a:pt x="228897" y="55120"/>
                    </a:lnTo>
                    <a:lnTo>
                      <a:pt x="253060" y="55208"/>
                    </a:lnTo>
                    <a:lnTo>
                      <a:pt x="264883" y="56033"/>
                    </a:lnTo>
                    <a:lnTo>
                      <a:pt x="269125" y="48007"/>
                    </a:lnTo>
                    <a:lnTo>
                      <a:pt x="270116" y="43600"/>
                    </a:lnTo>
                    <a:lnTo>
                      <a:pt x="275399" y="15584"/>
                    </a:lnTo>
                    <a:lnTo>
                      <a:pt x="275907" y="9069"/>
                    </a:lnTo>
                    <a:lnTo>
                      <a:pt x="274408" y="1538"/>
                    </a:lnTo>
                    <a:lnTo>
                      <a:pt x="263499" y="217"/>
                    </a:lnTo>
                    <a:lnTo>
                      <a:pt x="201581" y="0"/>
                    </a:lnTo>
                    <a:lnTo>
                      <a:pt x="122196" y="73"/>
                    </a:lnTo>
                    <a:lnTo>
                      <a:pt x="115068" y="632"/>
                    </a:lnTo>
                    <a:lnTo>
                      <a:pt x="103492" y="3430"/>
                    </a:lnTo>
                    <a:lnTo>
                      <a:pt x="91630" y="11025"/>
                    </a:lnTo>
                    <a:lnTo>
                      <a:pt x="81233" y="19394"/>
                    </a:lnTo>
                    <a:lnTo>
                      <a:pt x="72648" y="28814"/>
                    </a:lnTo>
                    <a:lnTo>
                      <a:pt x="65664" y="39200"/>
                    </a:lnTo>
                    <a:close/>
                  </a:path>
                </a:pathLst>
              </a:custGeom>
              <a:solidFill>
                <a:srgbClr val="2A65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6789" rtl="0" eaLnBrk="0" fontAlgn="base" latinLnBrk="0" hangingPunct="0">
                  <a:lnSpc>
                    <a:spcPct val="100000"/>
                  </a:lnSpc>
                  <a:spcBef>
                    <a:spcPct val="0"/>
                  </a:spcBef>
                  <a:spcAft>
                    <a:spcPct val="0"/>
                  </a:spcAft>
                  <a:buClrTx/>
                  <a:buSzTx/>
                  <a:buFontTx/>
                  <a:buNone/>
                  <a:tabLst/>
                  <a:defRPr/>
                </a:pPr>
                <a:endParaRPr kumimoji="0" lang="en-US" sz="1797"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94" name="object 13"/>
              <p:cNvSpPr>
                <a:spLocks/>
              </p:cNvSpPr>
              <p:nvPr/>
            </p:nvSpPr>
            <p:spPr bwMode="auto">
              <a:xfrm>
                <a:off x="6042042" y="4067324"/>
                <a:ext cx="123819" cy="199059"/>
              </a:xfrm>
              <a:custGeom>
                <a:avLst/>
                <a:gdLst>
                  <a:gd name="T0" fmla="*/ 123468 w 123819"/>
                  <a:gd name="T1" fmla="*/ 103657 h 199059"/>
                  <a:gd name="T2" fmla="*/ 123819 w 123819"/>
                  <a:gd name="T3" fmla="*/ 94759 h 199059"/>
                  <a:gd name="T4" fmla="*/ 123147 w 123819"/>
                  <a:gd name="T5" fmla="*/ 78151 h 199059"/>
                  <a:gd name="T6" fmla="*/ 120805 w 123819"/>
                  <a:gd name="T7" fmla="*/ 62485 h 199059"/>
                  <a:gd name="T8" fmla="*/ 116923 w 123819"/>
                  <a:gd name="T9" fmla="*/ 48009 h 199059"/>
                  <a:gd name="T10" fmla="*/ 111633 w 123819"/>
                  <a:gd name="T11" fmla="*/ 34971 h 199059"/>
                  <a:gd name="T12" fmla="*/ 105064 w 123819"/>
                  <a:gd name="T13" fmla="*/ 23617 h 199059"/>
                  <a:gd name="T14" fmla="*/ 97347 w 123819"/>
                  <a:gd name="T15" fmla="*/ 14196 h 199059"/>
                  <a:gd name="T16" fmla="*/ 88614 w 123819"/>
                  <a:gd name="T17" fmla="*/ 6954 h 199059"/>
                  <a:gd name="T18" fmla="*/ 78993 w 123819"/>
                  <a:gd name="T19" fmla="*/ 2140 h 199059"/>
                  <a:gd name="T20" fmla="*/ 68616 w 123819"/>
                  <a:gd name="T21" fmla="*/ 0 h 199059"/>
                  <a:gd name="T22" fmla="*/ 62998 w 123819"/>
                  <a:gd name="T23" fmla="*/ 32 h 199059"/>
                  <a:gd name="T24" fmla="*/ 52615 w 123819"/>
                  <a:gd name="T25" fmla="*/ 2244 h 199059"/>
                  <a:gd name="T26" fmla="*/ 42711 w 123819"/>
                  <a:gd name="T27" fmla="*/ 7079 h 199059"/>
                  <a:gd name="T28" fmla="*/ 33447 w 123819"/>
                  <a:gd name="T29" fmla="*/ 14313 h 199059"/>
                  <a:gd name="T30" fmla="*/ 24985 w 123819"/>
                  <a:gd name="T31" fmla="*/ 23717 h 199059"/>
                  <a:gd name="T32" fmla="*/ 17486 w 123819"/>
                  <a:gd name="T33" fmla="*/ 35067 h 199059"/>
                  <a:gd name="T34" fmla="*/ 11112 w 123819"/>
                  <a:gd name="T35" fmla="*/ 48135 h 199059"/>
                  <a:gd name="T36" fmla="*/ 6024 w 123819"/>
                  <a:gd name="T37" fmla="*/ 62696 h 199059"/>
                  <a:gd name="T38" fmla="*/ 2384 w 123819"/>
                  <a:gd name="T39" fmla="*/ 78523 h 199059"/>
                  <a:gd name="T40" fmla="*/ 354 w 123819"/>
                  <a:gd name="T41" fmla="*/ 95389 h 199059"/>
                  <a:gd name="T42" fmla="*/ 0 w 123819"/>
                  <a:gd name="T43" fmla="*/ 104342 h 199059"/>
                  <a:gd name="T44" fmla="*/ 675 w 123819"/>
                  <a:gd name="T45" fmla="*/ 120942 h 199059"/>
                  <a:gd name="T46" fmla="*/ 3020 w 123819"/>
                  <a:gd name="T47" fmla="*/ 136599 h 199059"/>
                  <a:gd name="T48" fmla="*/ 6904 w 123819"/>
                  <a:gd name="T49" fmla="*/ 151067 h 199059"/>
                  <a:gd name="T50" fmla="*/ 12198 w 123819"/>
                  <a:gd name="T51" fmla="*/ 164099 h 199059"/>
                  <a:gd name="T52" fmla="*/ 18771 w 123819"/>
                  <a:gd name="T53" fmla="*/ 175446 h 199059"/>
                  <a:gd name="T54" fmla="*/ 26492 w 123819"/>
                  <a:gd name="T55" fmla="*/ 184863 h 199059"/>
                  <a:gd name="T56" fmla="*/ 35232 w 123819"/>
                  <a:gd name="T57" fmla="*/ 192102 h 199059"/>
                  <a:gd name="T58" fmla="*/ 44859 w 123819"/>
                  <a:gd name="T59" fmla="*/ 196917 h 199059"/>
                  <a:gd name="T60" fmla="*/ 55243 w 123819"/>
                  <a:gd name="T61" fmla="*/ 199059 h 199059"/>
                  <a:gd name="T62" fmla="*/ 60895 w 123819"/>
                  <a:gd name="T63" fmla="*/ 199029 h 199059"/>
                  <a:gd name="T64" fmla="*/ 71261 w 123819"/>
                  <a:gd name="T65" fmla="*/ 196814 h 199059"/>
                  <a:gd name="T66" fmla="*/ 81153 w 123819"/>
                  <a:gd name="T67" fmla="*/ 191973 h 199059"/>
                  <a:gd name="T68" fmla="*/ 90408 w 123819"/>
                  <a:gd name="T69" fmla="*/ 184734 h 199059"/>
                  <a:gd name="T70" fmla="*/ 98863 w 123819"/>
                  <a:gd name="T71" fmla="*/ 175324 h 199059"/>
                  <a:gd name="T72" fmla="*/ 106357 w 123819"/>
                  <a:gd name="T73" fmla="*/ 163969 h 199059"/>
                  <a:gd name="T74" fmla="*/ 112727 w 123819"/>
                  <a:gd name="T75" fmla="*/ 150898 h 199059"/>
                  <a:gd name="T76" fmla="*/ 117810 w 123819"/>
                  <a:gd name="T77" fmla="*/ 136337 h 199059"/>
                  <a:gd name="T78" fmla="*/ 121445 w 123819"/>
                  <a:gd name="T79" fmla="*/ 120515 h 199059"/>
                  <a:gd name="T80" fmla="*/ 123468 w 123819"/>
                  <a:gd name="T81" fmla="*/ 103657 h 199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819" h="199059">
                    <a:moveTo>
                      <a:pt x="123468" y="103657"/>
                    </a:moveTo>
                    <a:lnTo>
                      <a:pt x="123819" y="94759"/>
                    </a:lnTo>
                    <a:lnTo>
                      <a:pt x="123147" y="78151"/>
                    </a:lnTo>
                    <a:lnTo>
                      <a:pt x="120805" y="62485"/>
                    </a:lnTo>
                    <a:lnTo>
                      <a:pt x="116923" y="48009"/>
                    </a:lnTo>
                    <a:lnTo>
                      <a:pt x="111633" y="34971"/>
                    </a:lnTo>
                    <a:lnTo>
                      <a:pt x="105064" y="23617"/>
                    </a:lnTo>
                    <a:lnTo>
                      <a:pt x="97347" y="14196"/>
                    </a:lnTo>
                    <a:lnTo>
                      <a:pt x="88614" y="6954"/>
                    </a:lnTo>
                    <a:lnTo>
                      <a:pt x="78993" y="2140"/>
                    </a:lnTo>
                    <a:lnTo>
                      <a:pt x="68616" y="0"/>
                    </a:lnTo>
                    <a:lnTo>
                      <a:pt x="62998" y="32"/>
                    </a:lnTo>
                    <a:lnTo>
                      <a:pt x="52615" y="2244"/>
                    </a:lnTo>
                    <a:lnTo>
                      <a:pt x="42711" y="7079"/>
                    </a:lnTo>
                    <a:lnTo>
                      <a:pt x="33447" y="14313"/>
                    </a:lnTo>
                    <a:lnTo>
                      <a:pt x="24985" y="23717"/>
                    </a:lnTo>
                    <a:lnTo>
                      <a:pt x="17486" y="35067"/>
                    </a:lnTo>
                    <a:lnTo>
                      <a:pt x="11112" y="48135"/>
                    </a:lnTo>
                    <a:lnTo>
                      <a:pt x="6024" y="62696"/>
                    </a:lnTo>
                    <a:lnTo>
                      <a:pt x="2384" y="78523"/>
                    </a:lnTo>
                    <a:lnTo>
                      <a:pt x="354" y="95389"/>
                    </a:lnTo>
                    <a:lnTo>
                      <a:pt x="0" y="104342"/>
                    </a:lnTo>
                    <a:lnTo>
                      <a:pt x="675" y="120942"/>
                    </a:lnTo>
                    <a:lnTo>
                      <a:pt x="3020" y="136599"/>
                    </a:lnTo>
                    <a:lnTo>
                      <a:pt x="6904" y="151067"/>
                    </a:lnTo>
                    <a:lnTo>
                      <a:pt x="12198" y="164099"/>
                    </a:lnTo>
                    <a:lnTo>
                      <a:pt x="18771" y="175446"/>
                    </a:lnTo>
                    <a:lnTo>
                      <a:pt x="26492" y="184863"/>
                    </a:lnTo>
                    <a:lnTo>
                      <a:pt x="35232" y="192102"/>
                    </a:lnTo>
                    <a:lnTo>
                      <a:pt x="44859" y="196917"/>
                    </a:lnTo>
                    <a:lnTo>
                      <a:pt x="55243" y="199059"/>
                    </a:lnTo>
                    <a:lnTo>
                      <a:pt x="60895" y="199029"/>
                    </a:lnTo>
                    <a:lnTo>
                      <a:pt x="71261" y="196814"/>
                    </a:lnTo>
                    <a:lnTo>
                      <a:pt x="81153" y="191973"/>
                    </a:lnTo>
                    <a:lnTo>
                      <a:pt x="90408" y="184734"/>
                    </a:lnTo>
                    <a:lnTo>
                      <a:pt x="98863" y="175324"/>
                    </a:lnTo>
                    <a:lnTo>
                      <a:pt x="106357" y="163969"/>
                    </a:lnTo>
                    <a:lnTo>
                      <a:pt x="112727" y="150898"/>
                    </a:lnTo>
                    <a:lnTo>
                      <a:pt x="117810" y="136337"/>
                    </a:lnTo>
                    <a:lnTo>
                      <a:pt x="121445" y="120515"/>
                    </a:lnTo>
                    <a:lnTo>
                      <a:pt x="123468" y="103657"/>
                    </a:lnTo>
                    <a:close/>
                  </a:path>
                </a:pathLst>
              </a:custGeom>
              <a:solidFill>
                <a:srgbClr val="2A65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6789" rtl="0" eaLnBrk="0" fontAlgn="base" latinLnBrk="0" hangingPunct="0">
                  <a:lnSpc>
                    <a:spcPct val="100000"/>
                  </a:lnSpc>
                  <a:spcBef>
                    <a:spcPct val="0"/>
                  </a:spcBef>
                  <a:spcAft>
                    <a:spcPct val="0"/>
                  </a:spcAft>
                  <a:buClrTx/>
                  <a:buSzTx/>
                  <a:buFontTx/>
                  <a:buNone/>
                  <a:tabLst/>
                  <a:defRPr/>
                </a:pPr>
                <a:endParaRPr kumimoji="0" lang="en-US" sz="1797"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95" name="object 14"/>
              <p:cNvSpPr>
                <a:spLocks/>
              </p:cNvSpPr>
              <p:nvPr/>
            </p:nvSpPr>
            <p:spPr bwMode="auto">
              <a:xfrm>
                <a:off x="5986293" y="4065090"/>
                <a:ext cx="363682" cy="646559"/>
              </a:xfrm>
              <a:custGeom>
                <a:avLst/>
                <a:gdLst>
                  <a:gd name="T0" fmla="*/ 776 w 363682"/>
                  <a:gd name="T1" fmla="*/ 338893 h 646559"/>
                  <a:gd name="T2" fmla="*/ 1365 w 363682"/>
                  <a:gd name="T3" fmla="*/ 352959 h 646559"/>
                  <a:gd name="T4" fmla="*/ 5959 w 363682"/>
                  <a:gd name="T5" fmla="*/ 377389 h 646559"/>
                  <a:gd name="T6" fmla="*/ 15248 w 363682"/>
                  <a:gd name="T7" fmla="*/ 404719 h 646559"/>
                  <a:gd name="T8" fmla="*/ 28757 w 363682"/>
                  <a:gd name="T9" fmla="*/ 430423 h 646559"/>
                  <a:gd name="T10" fmla="*/ 42906 w 363682"/>
                  <a:gd name="T11" fmla="*/ 452337 h 646559"/>
                  <a:gd name="T12" fmla="*/ 58307 w 363682"/>
                  <a:gd name="T13" fmla="*/ 474134 h 646559"/>
                  <a:gd name="T14" fmla="*/ 73654 w 363682"/>
                  <a:gd name="T15" fmla="*/ 494916 h 646559"/>
                  <a:gd name="T16" fmla="*/ 87644 w 363682"/>
                  <a:gd name="T17" fmla="*/ 513785 h 646559"/>
                  <a:gd name="T18" fmla="*/ 107115 w 363682"/>
                  <a:gd name="T19" fmla="*/ 540404 h 646559"/>
                  <a:gd name="T20" fmla="*/ 117959 w 363682"/>
                  <a:gd name="T21" fmla="*/ 555213 h 646559"/>
                  <a:gd name="T22" fmla="*/ 145641 w 363682"/>
                  <a:gd name="T23" fmla="*/ 589046 h 646559"/>
                  <a:gd name="T24" fmla="*/ 168025 w 363682"/>
                  <a:gd name="T25" fmla="*/ 615226 h 646559"/>
                  <a:gd name="T26" fmla="*/ 185933 w 363682"/>
                  <a:gd name="T27" fmla="*/ 633625 h 646559"/>
                  <a:gd name="T28" fmla="*/ 200189 w 363682"/>
                  <a:gd name="T29" fmla="*/ 644112 h 646559"/>
                  <a:gd name="T30" fmla="*/ 211615 w 363682"/>
                  <a:gd name="T31" fmla="*/ 646559 h 646559"/>
                  <a:gd name="T32" fmla="*/ 221034 w 363682"/>
                  <a:gd name="T33" fmla="*/ 640836 h 646559"/>
                  <a:gd name="T34" fmla="*/ 229268 w 363682"/>
                  <a:gd name="T35" fmla="*/ 626814 h 646559"/>
                  <a:gd name="T36" fmla="*/ 237141 w 363682"/>
                  <a:gd name="T37" fmla="*/ 604364 h 646559"/>
                  <a:gd name="T38" fmla="*/ 245475 w 363682"/>
                  <a:gd name="T39" fmla="*/ 573356 h 646559"/>
                  <a:gd name="T40" fmla="*/ 255093 w 363682"/>
                  <a:gd name="T41" fmla="*/ 533661 h 646559"/>
                  <a:gd name="T42" fmla="*/ 261616 w 363682"/>
                  <a:gd name="T43" fmla="*/ 508490 h 646559"/>
                  <a:gd name="T44" fmla="*/ 275697 w 363682"/>
                  <a:gd name="T45" fmla="*/ 449057 h 646559"/>
                  <a:gd name="T46" fmla="*/ 287387 w 363682"/>
                  <a:gd name="T47" fmla="*/ 399417 h 646559"/>
                  <a:gd name="T48" fmla="*/ 302918 w 363682"/>
                  <a:gd name="T49" fmla="*/ 333367 h 646559"/>
                  <a:gd name="T50" fmla="*/ 322846 w 363682"/>
                  <a:gd name="T51" fmla="*/ 248561 h 646559"/>
                  <a:gd name="T52" fmla="*/ 347727 w 363682"/>
                  <a:gd name="T53" fmla="*/ 142653 h 646559"/>
                  <a:gd name="T54" fmla="*/ 357534 w 363682"/>
                  <a:gd name="T55" fmla="*/ 82154 h 646559"/>
                  <a:gd name="T56" fmla="*/ 363539 w 363682"/>
                  <a:gd name="T57" fmla="*/ 32191 h 646559"/>
                  <a:gd name="T58" fmla="*/ 362794 w 363682"/>
                  <a:gd name="T59" fmla="*/ 12893 h 646559"/>
                  <a:gd name="T60" fmla="*/ 357689 w 363682"/>
                  <a:gd name="T61" fmla="*/ 2750 h 646559"/>
                  <a:gd name="T62" fmla="*/ 347743 w 363682"/>
                  <a:gd name="T63" fmla="*/ 0 h 646559"/>
                  <a:gd name="T64" fmla="*/ 332476 w 363682"/>
                  <a:gd name="T65" fmla="*/ 2881 h 646559"/>
                  <a:gd name="T66" fmla="*/ 311405 w 363682"/>
                  <a:gd name="T67" fmla="*/ 9633 h 646559"/>
                  <a:gd name="T68" fmla="*/ 298475 w 363682"/>
                  <a:gd name="T69" fmla="*/ 13002 h 646559"/>
                  <a:gd name="T70" fmla="*/ 287044 w 363682"/>
                  <a:gd name="T71" fmla="*/ 18516 h 646559"/>
                  <a:gd name="T72" fmla="*/ 275937 w 363682"/>
                  <a:gd name="T73" fmla="*/ 29203 h 646559"/>
                  <a:gd name="T74" fmla="*/ 262408 w 363682"/>
                  <a:gd name="T75" fmla="*/ 48461 h 646559"/>
                  <a:gd name="T76" fmla="*/ 243710 w 363682"/>
                  <a:gd name="T77" fmla="*/ 79688 h 646559"/>
                  <a:gd name="T78" fmla="*/ 217095 w 363682"/>
                  <a:gd name="T79" fmla="*/ 126283 h 646559"/>
                  <a:gd name="T80" fmla="*/ 193689 w 363682"/>
                  <a:gd name="T81" fmla="*/ 158236 h 646559"/>
                  <a:gd name="T82" fmla="*/ 170049 w 363682"/>
                  <a:gd name="T83" fmla="*/ 184195 h 646559"/>
                  <a:gd name="T84" fmla="*/ 147213 w 363682"/>
                  <a:gd name="T85" fmla="*/ 204005 h 646559"/>
                  <a:gd name="T86" fmla="*/ 125363 w 363682"/>
                  <a:gd name="T87" fmla="*/ 218802 h 646559"/>
                  <a:gd name="T88" fmla="*/ 104682 w 363682"/>
                  <a:gd name="T89" fmla="*/ 229724 h 646559"/>
                  <a:gd name="T90" fmla="*/ 85354 w 363682"/>
                  <a:gd name="T91" fmla="*/ 237908 h 646559"/>
                  <a:gd name="T92" fmla="*/ 67559 w 363682"/>
                  <a:gd name="T93" fmla="*/ 244492 h 646559"/>
                  <a:gd name="T94" fmla="*/ 51483 w 363682"/>
                  <a:gd name="T95" fmla="*/ 250612 h 646559"/>
                  <a:gd name="T96" fmla="*/ 37307 w 363682"/>
                  <a:gd name="T97" fmla="*/ 257406 h 646559"/>
                  <a:gd name="T98" fmla="*/ 19467 w 363682"/>
                  <a:gd name="T99" fmla="*/ 271494 h 646559"/>
                  <a:gd name="T100" fmla="*/ 4228 w 363682"/>
                  <a:gd name="T101" fmla="*/ 297745 h 646559"/>
                  <a:gd name="T102" fmla="*/ 0 w 363682"/>
                  <a:gd name="T103" fmla="*/ 322515 h 646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3682" h="646559">
                    <a:moveTo>
                      <a:pt x="138" y="332185"/>
                    </a:moveTo>
                    <a:lnTo>
                      <a:pt x="776" y="338893"/>
                    </a:lnTo>
                    <a:lnTo>
                      <a:pt x="712" y="343048"/>
                    </a:lnTo>
                    <a:lnTo>
                      <a:pt x="1365" y="352959"/>
                    </a:lnTo>
                    <a:lnTo>
                      <a:pt x="3099" y="364568"/>
                    </a:lnTo>
                    <a:lnTo>
                      <a:pt x="5959" y="377389"/>
                    </a:lnTo>
                    <a:lnTo>
                      <a:pt x="9993" y="390935"/>
                    </a:lnTo>
                    <a:lnTo>
                      <a:pt x="15248" y="404719"/>
                    </a:lnTo>
                    <a:lnTo>
                      <a:pt x="21769" y="418256"/>
                    </a:lnTo>
                    <a:lnTo>
                      <a:pt x="28757" y="430423"/>
                    </a:lnTo>
                    <a:lnTo>
                      <a:pt x="35594" y="441338"/>
                    </a:lnTo>
                    <a:lnTo>
                      <a:pt x="42906" y="452337"/>
                    </a:lnTo>
                    <a:lnTo>
                      <a:pt x="50532" y="463306"/>
                    </a:lnTo>
                    <a:lnTo>
                      <a:pt x="58307" y="474134"/>
                    </a:lnTo>
                    <a:lnTo>
                      <a:pt x="66069" y="484708"/>
                    </a:lnTo>
                    <a:lnTo>
                      <a:pt x="73654" y="494916"/>
                    </a:lnTo>
                    <a:lnTo>
                      <a:pt x="80900" y="504646"/>
                    </a:lnTo>
                    <a:lnTo>
                      <a:pt x="87644" y="513785"/>
                    </a:lnTo>
                    <a:lnTo>
                      <a:pt x="100075" y="530781"/>
                    </a:lnTo>
                    <a:lnTo>
                      <a:pt x="107115" y="540404"/>
                    </a:lnTo>
                    <a:lnTo>
                      <a:pt x="112158" y="547293"/>
                    </a:lnTo>
                    <a:lnTo>
                      <a:pt x="117959" y="555213"/>
                    </a:lnTo>
                    <a:lnTo>
                      <a:pt x="132514" y="573078"/>
                    </a:lnTo>
                    <a:lnTo>
                      <a:pt x="145641" y="589046"/>
                    </a:lnTo>
                    <a:lnTo>
                      <a:pt x="157444" y="603100"/>
                    </a:lnTo>
                    <a:lnTo>
                      <a:pt x="168025" y="615226"/>
                    </a:lnTo>
                    <a:lnTo>
                      <a:pt x="177487" y="625406"/>
                    </a:lnTo>
                    <a:lnTo>
                      <a:pt x="185933" y="633625"/>
                    </a:lnTo>
                    <a:lnTo>
                      <a:pt x="193466" y="639865"/>
                    </a:lnTo>
                    <a:lnTo>
                      <a:pt x="200189" y="644112"/>
                    </a:lnTo>
                    <a:lnTo>
                      <a:pt x="206204" y="646349"/>
                    </a:lnTo>
                    <a:lnTo>
                      <a:pt x="211615" y="646559"/>
                    </a:lnTo>
                    <a:lnTo>
                      <a:pt x="216524" y="644727"/>
                    </a:lnTo>
                    <a:lnTo>
                      <a:pt x="221034" y="640836"/>
                    </a:lnTo>
                    <a:lnTo>
                      <a:pt x="225247" y="634871"/>
                    </a:lnTo>
                    <a:lnTo>
                      <a:pt x="229268" y="626814"/>
                    </a:lnTo>
                    <a:lnTo>
                      <a:pt x="233198" y="616651"/>
                    </a:lnTo>
                    <a:lnTo>
                      <a:pt x="237141" y="604364"/>
                    </a:lnTo>
                    <a:lnTo>
                      <a:pt x="241199" y="589938"/>
                    </a:lnTo>
                    <a:lnTo>
                      <a:pt x="245475" y="573356"/>
                    </a:lnTo>
                    <a:lnTo>
                      <a:pt x="250072" y="554602"/>
                    </a:lnTo>
                    <a:lnTo>
                      <a:pt x="255093" y="533661"/>
                    </a:lnTo>
                    <a:lnTo>
                      <a:pt x="255409" y="533215"/>
                    </a:lnTo>
                    <a:lnTo>
                      <a:pt x="261616" y="508490"/>
                    </a:lnTo>
                    <a:lnTo>
                      <a:pt x="267292" y="484632"/>
                    </a:lnTo>
                    <a:lnTo>
                      <a:pt x="275697" y="449057"/>
                    </a:lnTo>
                    <a:lnTo>
                      <a:pt x="281096" y="426141"/>
                    </a:lnTo>
                    <a:lnTo>
                      <a:pt x="287387" y="399417"/>
                    </a:lnTo>
                    <a:lnTo>
                      <a:pt x="294638" y="368590"/>
                    </a:lnTo>
                    <a:lnTo>
                      <a:pt x="302918" y="333367"/>
                    </a:lnTo>
                    <a:lnTo>
                      <a:pt x="312298" y="293455"/>
                    </a:lnTo>
                    <a:lnTo>
                      <a:pt x="322846" y="248561"/>
                    </a:lnTo>
                    <a:lnTo>
                      <a:pt x="334633" y="198392"/>
                    </a:lnTo>
                    <a:lnTo>
                      <a:pt x="347727" y="142653"/>
                    </a:lnTo>
                    <a:lnTo>
                      <a:pt x="353873" y="105294"/>
                    </a:lnTo>
                    <a:lnTo>
                      <a:pt x="357534" y="82154"/>
                    </a:lnTo>
                    <a:lnTo>
                      <a:pt x="360405" y="62404"/>
                    </a:lnTo>
                    <a:lnTo>
                      <a:pt x="363539" y="32191"/>
                    </a:lnTo>
                    <a:lnTo>
                      <a:pt x="363682" y="21287"/>
                    </a:lnTo>
                    <a:lnTo>
                      <a:pt x="362794" y="12893"/>
                    </a:lnTo>
                    <a:lnTo>
                      <a:pt x="360817" y="6787"/>
                    </a:lnTo>
                    <a:lnTo>
                      <a:pt x="357689" y="2750"/>
                    </a:lnTo>
                    <a:lnTo>
                      <a:pt x="353351" y="561"/>
                    </a:lnTo>
                    <a:lnTo>
                      <a:pt x="347743" y="0"/>
                    </a:lnTo>
                    <a:lnTo>
                      <a:pt x="340805" y="846"/>
                    </a:lnTo>
                    <a:lnTo>
                      <a:pt x="332476" y="2881"/>
                    </a:lnTo>
                    <a:lnTo>
                      <a:pt x="322696" y="5883"/>
                    </a:lnTo>
                    <a:lnTo>
                      <a:pt x="311405" y="9633"/>
                    </a:lnTo>
                    <a:lnTo>
                      <a:pt x="305171" y="11124"/>
                    </a:lnTo>
                    <a:lnTo>
                      <a:pt x="298475" y="13002"/>
                    </a:lnTo>
                    <a:lnTo>
                      <a:pt x="292547" y="15325"/>
                    </a:lnTo>
                    <a:lnTo>
                      <a:pt x="287044" y="18516"/>
                    </a:lnTo>
                    <a:lnTo>
                      <a:pt x="281621" y="23000"/>
                    </a:lnTo>
                    <a:lnTo>
                      <a:pt x="275937" y="29203"/>
                    </a:lnTo>
                    <a:lnTo>
                      <a:pt x="269647" y="37548"/>
                    </a:lnTo>
                    <a:lnTo>
                      <a:pt x="262408" y="48461"/>
                    </a:lnTo>
                    <a:lnTo>
                      <a:pt x="253877" y="62366"/>
                    </a:lnTo>
                    <a:lnTo>
                      <a:pt x="243710" y="79688"/>
                    </a:lnTo>
                    <a:lnTo>
                      <a:pt x="231564" y="100852"/>
                    </a:lnTo>
                    <a:lnTo>
                      <a:pt x="217095" y="126283"/>
                    </a:lnTo>
                    <a:lnTo>
                      <a:pt x="205753" y="142594"/>
                    </a:lnTo>
                    <a:lnTo>
                      <a:pt x="193689" y="158236"/>
                    </a:lnTo>
                    <a:lnTo>
                      <a:pt x="181780" y="172055"/>
                    </a:lnTo>
                    <a:lnTo>
                      <a:pt x="170049" y="184195"/>
                    </a:lnTo>
                    <a:lnTo>
                      <a:pt x="158519" y="194798"/>
                    </a:lnTo>
                    <a:lnTo>
                      <a:pt x="147213" y="204005"/>
                    </a:lnTo>
                    <a:lnTo>
                      <a:pt x="136154" y="211959"/>
                    </a:lnTo>
                    <a:lnTo>
                      <a:pt x="125363" y="218802"/>
                    </a:lnTo>
                    <a:lnTo>
                      <a:pt x="114865" y="224676"/>
                    </a:lnTo>
                    <a:lnTo>
                      <a:pt x="104682" y="229724"/>
                    </a:lnTo>
                    <a:lnTo>
                      <a:pt x="94838" y="234087"/>
                    </a:lnTo>
                    <a:lnTo>
                      <a:pt x="85354" y="237908"/>
                    </a:lnTo>
                    <a:lnTo>
                      <a:pt x="76253" y="241329"/>
                    </a:lnTo>
                    <a:lnTo>
                      <a:pt x="67559" y="244492"/>
                    </a:lnTo>
                    <a:lnTo>
                      <a:pt x="59295" y="247538"/>
                    </a:lnTo>
                    <a:lnTo>
                      <a:pt x="51483" y="250612"/>
                    </a:lnTo>
                    <a:lnTo>
                      <a:pt x="44146" y="253853"/>
                    </a:lnTo>
                    <a:lnTo>
                      <a:pt x="37307" y="257406"/>
                    </a:lnTo>
                    <a:lnTo>
                      <a:pt x="30989" y="261411"/>
                    </a:lnTo>
                    <a:lnTo>
                      <a:pt x="19467" y="271494"/>
                    </a:lnTo>
                    <a:lnTo>
                      <a:pt x="10095" y="284372"/>
                    </a:lnTo>
                    <a:lnTo>
                      <a:pt x="4228" y="297745"/>
                    </a:lnTo>
                    <a:lnTo>
                      <a:pt x="1113" y="310747"/>
                    </a:lnTo>
                    <a:lnTo>
                      <a:pt x="0" y="322515"/>
                    </a:lnTo>
                    <a:lnTo>
                      <a:pt x="138" y="332185"/>
                    </a:lnTo>
                    <a:close/>
                  </a:path>
                </a:pathLst>
              </a:custGeom>
              <a:solidFill>
                <a:srgbClr val="2A65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6789" rtl="0" eaLnBrk="0" fontAlgn="base" latinLnBrk="0" hangingPunct="0">
                  <a:lnSpc>
                    <a:spcPct val="100000"/>
                  </a:lnSpc>
                  <a:spcBef>
                    <a:spcPct val="0"/>
                  </a:spcBef>
                  <a:spcAft>
                    <a:spcPct val="0"/>
                  </a:spcAft>
                  <a:buClrTx/>
                  <a:buSzTx/>
                  <a:buFontTx/>
                  <a:buNone/>
                  <a:tabLst/>
                  <a:defRPr/>
                </a:pPr>
                <a:endParaRPr kumimoji="0" lang="en-US" sz="1797"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96" name="object 15"/>
              <p:cNvSpPr>
                <a:spLocks/>
              </p:cNvSpPr>
              <p:nvPr/>
            </p:nvSpPr>
            <p:spPr bwMode="auto">
              <a:xfrm>
                <a:off x="6007490" y="4272870"/>
                <a:ext cx="249278" cy="340205"/>
              </a:xfrm>
              <a:custGeom>
                <a:avLst/>
                <a:gdLst>
                  <a:gd name="T0" fmla="*/ 113831 w 249278"/>
                  <a:gd name="T1" fmla="*/ 308860 h 340205"/>
                  <a:gd name="T2" fmla="*/ 140694 w 249278"/>
                  <a:gd name="T3" fmla="*/ 331701 h 340205"/>
                  <a:gd name="T4" fmla="*/ 162142 w 249278"/>
                  <a:gd name="T5" fmla="*/ 340205 h 340205"/>
                  <a:gd name="T6" fmla="*/ 179033 w 249278"/>
                  <a:gd name="T7" fmla="*/ 336190 h 340205"/>
                  <a:gd name="T8" fmla="*/ 192226 w 249278"/>
                  <a:gd name="T9" fmla="*/ 321475 h 340205"/>
                  <a:gd name="T10" fmla="*/ 202579 w 249278"/>
                  <a:gd name="T11" fmla="*/ 297880 h 340205"/>
                  <a:gd name="T12" fmla="*/ 210951 w 249278"/>
                  <a:gd name="T13" fmla="*/ 267222 h 340205"/>
                  <a:gd name="T14" fmla="*/ 218201 w 249278"/>
                  <a:gd name="T15" fmla="*/ 231322 h 340205"/>
                  <a:gd name="T16" fmla="*/ 225188 w 249278"/>
                  <a:gd name="T17" fmla="*/ 191998 h 340205"/>
                  <a:gd name="T18" fmla="*/ 232769 w 249278"/>
                  <a:gd name="T19" fmla="*/ 151069 h 340205"/>
                  <a:gd name="T20" fmla="*/ 241835 w 249278"/>
                  <a:gd name="T21" fmla="*/ 107273 h 340205"/>
                  <a:gd name="T22" fmla="*/ 248270 w 249278"/>
                  <a:gd name="T23" fmla="*/ 63309 h 340205"/>
                  <a:gd name="T24" fmla="*/ 249065 w 249278"/>
                  <a:gd name="T25" fmla="*/ 33046 h 340205"/>
                  <a:gd name="T26" fmla="*/ 245732 w 249278"/>
                  <a:gd name="T27" fmla="*/ 14059 h 340205"/>
                  <a:gd name="T28" fmla="*/ 239783 w 249278"/>
                  <a:gd name="T29" fmla="*/ 3921 h 340205"/>
                  <a:gd name="T30" fmla="*/ 232728 w 249278"/>
                  <a:gd name="T31" fmla="*/ 206 h 340205"/>
                  <a:gd name="T32" fmla="*/ 226079 w 249278"/>
                  <a:gd name="T33" fmla="*/ 489 h 340205"/>
                  <a:gd name="T34" fmla="*/ 215898 w 249278"/>
                  <a:gd name="T35" fmla="*/ 6561 h 340205"/>
                  <a:gd name="T36" fmla="*/ 195301 w 249278"/>
                  <a:gd name="T37" fmla="*/ 23298 h 340205"/>
                  <a:gd name="T38" fmla="*/ 175977 w 249278"/>
                  <a:gd name="T39" fmla="*/ 38941 h 340205"/>
                  <a:gd name="T40" fmla="*/ 150967 w 249278"/>
                  <a:gd name="T41" fmla="*/ 58824 h 340205"/>
                  <a:gd name="T42" fmla="*/ 132756 w 249278"/>
                  <a:gd name="T43" fmla="*/ 71600 h 340205"/>
                  <a:gd name="T44" fmla="*/ 115364 w 249278"/>
                  <a:gd name="T45" fmla="*/ 80312 h 340205"/>
                  <a:gd name="T46" fmla="*/ 90303 w 249278"/>
                  <a:gd name="T47" fmla="*/ 90021 h 340205"/>
                  <a:gd name="T48" fmla="*/ 59861 w 249278"/>
                  <a:gd name="T49" fmla="*/ 99304 h 340205"/>
                  <a:gd name="T50" fmla="*/ 29084 w 249278"/>
                  <a:gd name="T51" fmla="*/ 109760 h 340205"/>
                  <a:gd name="T52" fmla="*/ 9913 w 249278"/>
                  <a:gd name="T53" fmla="*/ 119244 h 340205"/>
                  <a:gd name="T54" fmla="*/ 1014 w 249278"/>
                  <a:gd name="T55" fmla="*/ 129624 h 340205"/>
                  <a:gd name="T56" fmla="*/ 1053 w 249278"/>
                  <a:gd name="T57" fmla="*/ 142769 h 340205"/>
                  <a:gd name="T58" fmla="*/ 8697 w 249278"/>
                  <a:gd name="T59" fmla="*/ 160547 h 340205"/>
                  <a:gd name="T60" fmla="*/ 22612 w 249278"/>
                  <a:gd name="T61" fmla="*/ 184826 h 340205"/>
                  <a:gd name="T62" fmla="*/ 98100 w 249278"/>
                  <a:gd name="T63" fmla="*/ 291494 h 340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9278" h="340205">
                    <a:moveTo>
                      <a:pt x="98100" y="291494"/>
                    </a:moveTo>
                    <a:lnTo>
                      <a:pt x="113831" y="308860"/>
                    </a:lnTo>
                    <a:lnTo>
                      <a:pt x="127993" y="322187"/>
                    </a:lnTo>
                    <a:lnTo>
                      <a:pt x="140694" y="331701"/>
                    </a:lnTo>
                    <a:lnTo>
                      <a:pt x="152041" y="337632"/>
                    </a:lnTo>
                    <a:lnTo>
                      <a:pt x="162142" y="340205"/>
                    </a:lnTo>
                    <a:lnTo>
                      <a:pt x="171103" y="339649"/>
                    </a:lnTo>
                    <a:lnTo>
                      <a:pt x="179033" y="336190"/>
                    </a:lnTo>
                    <a:lnTo>
                      <a:pt x="186038" y="330057"/>
                    </a:lnTo>
                    <a:lnTo>
                      <a:pt x="192226" y="321475"/>
                    </a:lnTo>
                    <a:lnTo>
                      <a:pt x="197703" y="310674"/>
                    </a:lnTo>
                    <a:lnTo>
                      <a:pt x="202579" y="297880"/>
                    </a:lnTo>
                    <a:lnTo>
                      <a:pt x="206959" y="283320"/>
                    </a:lnTo>
                    <a:lnTo>
                      <a:pt x="210951" y="267222"/>
                    </a:lnTo>
                    <a:lnTo>
                      <a:pt x="214663" y="249814"/>
                    </a:lnTo>
                    <a:lnTo>
                      <a:pt x="218201" y="231322"/>
                    </a:lnTo>
                    <a:lnTo>
                      <a:pt x="221674" y="211974"/>
                    </a:lnTo>
                    <a:lnTo>
                      <a:pt x="225188" y="191998"/>
                    </a:lnTo>
                    <a:lnTo>
                      <a:pt x="228850" y="171621"/>
                    </a:lnTo>
                    <a:lnTo>
                      <a:pt x="232769" y="151069"/>
                    </a:lnTo>
                    <a:lnTo>
                      <a:pt x="237051" y="130572"/>
                    </a:lnTo>
                    <a:lnTo>
                      <a:pt x="241835" y="107273"/>
                    </a:lnTo>
                    <a:lnTo>
                      <a:pt x="245852" y="83426"/>
                    </a:lnTo>
                    <a:lnTo>
                      <a:pt x="248270" y="63309"/>
                    </a:lnTo>
                    <a:lnTo>
                      <a:pt x="249278" y="46616"/>
                    </a:lnTo>
                    <a:lnTo>
                      <a:pt x="249065" y="33046"/>
                    </a:lnTo>
                    <a:lnTo>
                      <a:pt x="247820" y="22295"/>
                    </a:lnTo>
                    <a:lnTo>
                      <a:pt x="245732" y="14059"/>
                    </a:lnTo>
                    <a:lnTo>
                      <a:pt x="242990" y="8035"/>
                    </a:lnTo>
                    <a:lnTo>
                      <a:pt x="239783" y="3921"/>
                    </a:lnTo>
                    <a:lnTo>
                      <a:pt x="236299" y="1412"/>
                    </a:lnTo>
                    <a:lnTo>
                      <a:pt x="232728" y="206"/>
                    </a:lnTo>
                    <a:lnTo>
                      <a:pt x="229258" y="0"/>
                    </a:lnTo>
                    <a:lnTo>
                      <a:pt x="226079" y="489"/>
                    </a:lnTo>
                    <a:lnTo>
                      <a:pt x="220173" y="3102"/>
                    </a:lnTo>
                    <a:lnTo>
                      <a:pt x="215898" y="6561"/>
                    </a:lnTo>
                    <a:lnTo>
                      <a:pt x="205925" y="14659"/>
                    </a:lnTo>
                    <a:lnTo>
                      <a:pt x="195301" y="23298"/>
                    </a:lnTo>
                    <a:lnTo>
                      <a:pt x="184996" y="31663"/>
                    </a:lnTo>
                    <a:lnTo>
                      <a:pt x="175977" y="38941"/>
                    </a:lnTo>
                    <a:lnTo>
                      <a:pt x="163032" y="49331"/>
                    </a:lnTo>
                    <a:lnTo>
                      <a:pt x="150967" y="58824"/>
                    </a:lnTo>
                    <a:lnTo>
                      <a:pt x="141229" y="66036"/>
                    </a:lnTo>
                    <a:lnTo>
                      <a:pt x="132756" y="71600"/>
                    </a:lnTo>
                    <a:lnTo>
                      <a:pt x="124489" y="76147"/>
                    </a:lnTo>
                    <a:lnTo>
                      <a:pt x="115364" y="80312"/>
                    </a:lnTo>
                    <a:lnTo>
                      <a:pt x="104323" y="84725"/>
                    </a:lnTo>
                    <a:lnTo>
                      <a:pt x="90303" y="90021"/>
                    </a:lnTo>
                    <a:lnTo>
                      <a:pt x="80019" y="93128"/>
                    </a:lnTo>
                    <a:lnTo>
                      <a:pt x="59861" y="99304"/>
                    </a:lnTo>
                    <a:lnTo>
                      <a:pt x="42938" y="104770"/>
                    </a:lnTo>
                    <a:lnTo>
                      <a:pt x="29084" y="109760"/>
                    </a:lnTo>
                    <a:lnTo>
                      <a:pt x="18131" y="114506"/>
                    </a:lnTo>
                    <a:lnTo>
                      <a:pt x="9913" y="119244"/>
                    </a:lnTo>
                    <a:lnTo>
                      <a:pt x="4262" y="124205"/>
                    </a:lnTo>
                    <a:lnTo>
                      <a:pt x="1014" y="129624"/>
                    </a:lnTo>
                    <a:lnTo>
                      <a:pt x="0" y="135734"/>
                    </a:lnTo>
                    <a:lnTo>
                      <a:pt x="1053" y="142769"/>
                    </a:lnTo>
                    <a:lnTo>
                      <a:pt x="4008" y="150962"/>
                    </a:lnTo>
                    <a:lnTo>
                      <a:pt x="8697" y="160547"/>
                    </a:lnTo>
                    <a:lnTo>
                      <a:pt x="14954" y="171757"/>
                    </a:lnTo>
                    <a:lnTo>
                      <a:pt x="22612" y="184826"/>
                    </a:lnTo>
                    <a:lnTo>
                      <a:pt x="54031" y="235220"/>
                    </a:lnTo>
                    <a:lnTo>
                      <a:pt x="98100" y="291494"/>
                    </a:lnTo>
                    <a:close/>
                  </a:path>
                </a:pathLst>
              </a:custGeom>
              <a:solidFill>
                <a:srgbClr val="8FC74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6789" rtl="0" eaLnBrk="0" fontAlgn="base" latinLnBrk="0" hangingPunct="0">
                  <a:lnSpc>
                    <a:spcPct val="100000"/>
                  </a:lnSpc>
                  <a:spcBef>
                    <a:spcPct val="0"/>
                  </a:spcBef>
                  <a:spcAft>
                    <a:spcPct val="0"/>
                  </a:spcAft>
                  <a:buClrTx/>
                  <a:buSzTx/>
                  <a:buFontTx/>
                  <a:buNone/>
                  <a:tabLst/>
                  <a:defRPr/>
                </a:pPr>
                <a:endParaRPr kumimoji="0" lang="en-US" sz="1797"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97" name="object 2"/>
              <p:cNvSpPr txBox="1"/>
              <p:nvPr/>
            </p:nvSpPr>
            <p:spPr>
              <a:xfrm>
                <a:off x="6413831" y="4533069"/>
                <a:ext cx="974247" cy="177868"/>
              </a:xfrm>
              <a:prstGeom prst="rect">
                <a:avLst/>
              </a:prstGeom>
            </p:spPr>
            <p:txBody>
              <a:bodyPr lIns="0" tIns="0" rIns="0" bIns="0"/>
              <a:lstStyle/>
              <a:p>
                <a:pPr marL="12688" marR="0" lvl="0" indent="0" algn="l" defTabSz="913578" rtl="0" eaLnBrk="1" fontAlgn="auto" latinLnBrk="0" hangingPunct="1">
                  <a:lnSpc>
                    <a:spcPct val="95825"/>
                  </a:lnSpc>
                  <a:spcBef>
                    <a:spcPts val="0"/>
                  </a:spcBef>
                  <a:spcAft>
                    <a:spcPts val="0"/>
                  </a:spcAft>
                  <a:buClrTx/>
                  <a:buSzTx/>
                  <a:buFontTx/>
                  <a:buNone/>
                  <a:tabLst/>
                  <a:defRPr/>
                </a:pPr>
                <a:r>
                  <a:rPr kumimoji="0" sz="1000" b="0" i="1" u="none" strike="noStrike" kern="1200" cap="none" spc="-6" normalizeH="0" baseline="0" noProof="0" dirty="0">
                    <a:ln>
                      <a:noFill/>
                    </a:ln>
                    <a:solidFill>
                      <a:srgbClr val="2A65A8"/>
                    </a:solidFill>
                    <a:effectLst/>
                    <a:uLnTx/>
                    <a:uFillTx/>
                    <a:latin typeface="Arial"/>
                    <a:ea typeface="+mn-ea"/>
                    <a:cs typeface="Arial"/>
                  </a:rPr>
                  <a:t>a better </a:t>
                </a:r>
                <a:r>
                  <a:rPr kumimoji="0" lang="en-US" sz="1000" b="0" i="1" u="none" strike="noStrike" kern="1200" cap="none" spc="-6" normalizeH="0" baseline="0" noProof="0" dirty="0">
                    <a:ln>
                      <a:noFill/>
                    </a:ln>
                    <a:solidFill>
                      <a:srgbClr val="2A65A8"/>
                    </a:solidFill>
                    <a:effectLst/>
                    <a:uLnTx/>
                    <a:uFillTx/>
                    <a:latin typeface="Arial"/>
                    <a:ea typeface="+mn-ea"/>
                    <a:cs typeface="Arial"/>
                  </a:rPr>
                  <a:t>life</a:t>
                </a:r>
                <a:r>
                  <a:rPr kumimoji="0" sz="1000" b="0" i="1" u="none" strike="noStrike" kern="1200" cap="none" spc="-6" normalizeH="0" baseline="0" noProof="0" dirty="0">
                    <a:ln>
                      <a:noFill/>
                    </a:ln>
                    <a:solidFill>
                      <a:srgbClr val="2A65A8"/>
                    </a:solidFill>
                    <a:effectLst/>
                    <a:uLnTx/>
                    <a:uFillTx/>
                    <a:latin typeface="Arial"/>
                    <a:ea typeface="+mn-ea"/>
                    <a:cs typeface="Arial"/>
                  </a:rPr>
                  <a:t>.</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grpSp>
      </p:grpSp>
      <p:sp>
        <p:nvSpPr>
          <p:cNvPr id="2" name="Title"/>
          <p:cNvSpPr>
            <a:spLocks noGrp="1"/>
          </p:cNvSpPr>
          <p:nvPr>
            <p:ph type="title"/>
          </p:nvPr>
        </p:nvSpPr>
        <p:spPr>
          <a:xfrm>
            <a:off x="540071" y="432000"/>
            <a:ext cx="11111046" cy="1080000"/>
          </a:xfrm>
        </p:spPr>
        <p:txBody>
          <a:bodyPr/>
          <a:lstStyle/>
          <a:p>
            <a:r>
              <a:rPr lang="en-US" dirty="0"/>
              <a:t>Click to edit Master title style</a:t>
            </a:r>
          </a:p>
        </p:txBody>
      </p:sp>
      <p:sp>
        <p:nvSpPr>
          <p:cNvPr id="13" name="Subtitle"/>
          <p:cNvSpPr>
            <a:spLocks noGrp="1"/>
          </p:cNvSpPr>
          <p:nvPr>
            <p:ph type="body" sz="quarter" idx="13"/>
          </p:nvPr>
        </p:nvSpPr>
        <p:spPr>
          <a:xfrm>
            <a:off x="540071" y="972000"/>
            <a:ext cx="11111046" cy="540000"/>
          </a:xfrm>
        </p:spPr>
        <p:txBody>
          <a:bodyPr/>
          <a:lstStyle>
            <a:lvl1pPr marL="0" indent="0">
              <a:buNone/>
              <a:defRPr baseline="0">
                <a:solidFill>
                  <a:srgbClr val="7F7F7F"/>
                </a:solidFill>
              </a:defRPr>
            </a:lvl1pPr>
          </a:lstStyle>
          <a:p>
            <a:pPr lvl="0"/>
            <a:r>
              <a:rPr lang="en-US"/>
              <a:t>Edit Master text styles</a:t>
            </a:r>
          </a:p>
        </p:txBody>
      </p:sp>
      <p:sp>
        <p:nvSpPr>
          <p:cNvPr id="3" name="Content"/>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8" name="Date"/>
          <p:cNvSpPr>
            <a:spLocks noGrp="1"/>
          </p:cNvSpPr>
          <p:nvPr>
            <p:ph type="dt" sz="half" idx="14"/>
          </p:nvPr>
        </p:nvSpPr>
        <p:spPr>
          <a:xfrm>
            <a:off x="0" y="0"/>
            <a:ext cx="0" cy="0"/>
          </a:xfrm>
        </p:spPr>
        <p:txBody>
          <a:bodyPr/>
          <a:lstStyle>
            <a:lvl1pPr defTabSz="913578" eaLnBrk="1" fontAlgn="auto" hangingPunct="1">
              <a:spcBef>
                <a:spcPts val="0"/>
              </a:spcBef>
              <a:spcAft>
                <a:spcPts val="0"/>
              </a:spcAft>
              <a:defRPr>
                <a:solidFill>
                  <a:prstClr val="black"/>
                </a:solidFill>
                <a:latin typeface="Segoe UI"/>
              </a:defRPr>
            </a:lvl1pPr>
          </a:lstStyle>
          <a:p>
            <a:pPr>
              <a:defRPr/>
            </a:pPr>
            <a:fld id="{677EE0B7-F55C-4240-B4B2-6406B8C51AD2}" type="datetimeFigureOut">
              <a:rPr lang="en-US" sz="1797" smtClean="0"/>
              <a:pPr>
                <a:defRPr/>
              </a:pPr>
              <a:t>8/9/2024</a:t>
            </a:fld>
            <a:endParaRPr lang="en-US" sz="1797" dirty="0"/>
          </a:p>
        </p:txBody>
      </p:sp>
      <p:sp>
        <p:nvSpPr>
          <p:cNvPr id="299" name="Footer"/>
          <p:cNvSpPr>
            <a:spLocks noGrp="1"/>
          </p:cNvSpPr>
          <p:nvPr>
            <p:ph type="ftr" sz="quarter" idx="15"/>
          </p:nvPr>
        </p:nvSpPr>
        <p:spPr>
          <a:xfrm>
            <a:off x="0" y="0"/>
            <a:ext cx="0" cy="0"/>
          </a:xfrm>
        </p:spPr>
        <p:txBody>
          <a:bodyPr/>
          <a:lstStyle>
            <a:lvl1pPr defTabSz="913578" eaLnBrk="1" fontAlgn="auto" hangingPunct="1">
              <a:spcBef>
                <a:spcPts val="0"/>
              </a:spcBef>
              <a:spcAft>
                <a:spcPts val="0"/>
              </a:spcAft>
              <a:defRPr dirty="0">
                <a:solidFill>
                  <a:prstClr val="black"/>
                </a:solidFill>
                <a:latin typeface="Segoe UI"/>
              </a:defRPr>
            </a:lvl1pPr>
          </a:lstStyle>
          <a:p>
            <a:pPr>
              <a:defRPr/>
            </a:pPr>
            <a:endParaRPr lang="en-US" sz="1797"/>
          </a:p>
        </p:txBody>
      </p:sp>
      <p:sp>
        <p:nvSpPr>
          <p:cNvPr id="300" name="Slide Number"/>
          <p:cNvSpPr>
            <a:spLocks noGrp="1"/>
          </p:cNvSpPr>
          <p:nvPr>
            <p:ph type="sldNum" sz="quarter" idx="16"/>
          </p:nvPr>
        </p:nvSpPr>
        <p:spPr>
          <a:xfrm>
            <a:off x="0" y="0"/>
            <a:ext cx="0" cy="0"/>
          </a:xfrm>
        </p:spPr>
        <p:txBody>
          <a:bodyPr/>
          <a:lstStyle>
            <a:lvl1pPr defTabSz="913578" eaLnBrk="1" fontAlgn="auto" hangingPunct="1">
              <a:spcBef>
                <a:spcPts val="0"/>
              </a:spcBef>
              <a:spcAft>
                <a:spcPts val="0"/>
              </a:spcAft>
              <a:defRPr>
                <a:solidFill>
                  <a:prstClr val="black"/>
                </a:solidFill>
                <a:latin typeface="Segoe UI"/>
              </a:defRPr>
            </a:lvl1pPr>
          </a:lstStyle>
          <a:p>
            <a:pPr>
              <a:defRPr/>
            </a:pPr>
            <a:fld id="{8D58D037-A302-4DF0-A131-A95C4EC20AC7}" type="slidenum">
              <a:rPr lang="en-US" sz="1797" smtClean="0"/>
              <a:pPr>
                <a:defRPr/>
              </a:pPr>
              <a:t>‹#›</a:t>
            </a:fld>
            <a:endParaRPr lang="en-US" sz="1797" dirty="0"/>
          </a:p>
        </p:txBody>
      </p:sp>
    </p:spTree>
    <p:extLst>
      <p:ext uri="{BB962C8B-B14F-4D97-AF65-F5344CB8AC3E}">
        <p14:creationId xmlns:p14="http://schemas.microsoft.com/office/powerpoint/2010/main" val="262518672"/>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1" y="3225800"/>
            <a:ext cx="12192000" cy="3632200"/>
          </a:xfrm>
          <a:prstGeom prst="rect">
            <a:avLst/>
          </a:prstGeom>
          <a:gradFill flip="none" rotWithShape="1">
            <a:gsLst>
              <a:gs pos="44000">
                <a:srgbClr val="CBCBCB">
                  <a:alpha val="22000"/>
                </a:srgbClr>
              </a:gs>
              <a:gs pos="100000">
                <a:srgbClr val="5F5F5F">
                  <a:alpha val="19000"/>
                </a:srgbClr>
              </a:gs>
              <a:gs pos="100000">
                <a:srgbClr val="FFFFFF">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95"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914401" y="4987990"/>
            <a:ext cx="10363200" cy="610820"/>
          </a:xfrm>
        </p:spPr>
        <p:txBody>
          <a:bodyPr/>
          <a:lstStyle>
            <a:lvl1pPr algn="ctr">
              <a:defRPr lang="en-US" sz="3999" kern="1200" smtClean="0">
                <a:solidFill>
                  <a:schemeClr val="tx1">
                    <a:lumMod val="75000"/>
                    <a:lumOff val="25000"/>
                  </a:schemeClr>
                </a:solidFill>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1828800" y="5509360"/>
            <a:ext cx="8534401" cy="764440"/>
          </a:xfrm>
        </p:spPr>
        <p:txBody>
          <a:bodyPr>
            <a:normAutofit/>
          </a:bodyPr>
          <a:lstStyle>
            <a:lvl1pPr marL="0" indent="0" algn="ctr">
              <a:buNone/>
              <a:defRPr lang="en-US" sz="2399" kern="1200" smtClean="0">
                <a:solidFill>
                  <a:schemeClr val="tx1">
                    <a:lumMod val="65000"/>
                    <a:lumOff val="35000"/>
                  </a:schemeClr>
                </a:solidFill>
                <a:latin typeface="+mj-lt"/>
                <a:ea typeface="+mj-ea"/>
                <a:cs typeface="+mj-cs"/>
              </a:defRPr>
            </a:lvl1pPr>
            <a:lvl2pPr marL="609397" indent="0" algn="ctr">
              <a:buNone/>
              <a:defRPr>
                <a:solidFill>
                  <a:schemeClr val="tx1">
                    <a:tint val="75000"/>
                  </a:schemeClr>
                </a:solidFill>
              </a:defRPr>
            </a:lvl2pPr>
            <a:lvl3pPr marL="1218794" indent="0" algn="ctr">
              <a:buNone/>
              <a:defRPr>
                <a:solidFill>
                  <a:schemeClr val="tx1">
                    <a:tint val="75000"/>
                  </a:schemeClr>
                </a:solidFill>
              </a:defRPr>
            </a:lvl3pPr>
            <a:lvl4pPr marL="1828191" indent="0" algn="ctr">
              <a:buNone/>
              <a:defRPr>
                <a:solidFill>
                  <a:schemeClr val="tx1">
                    <a:tint val="75000"/>
                  </a:schemeClr>
                </a:solidFill>
              </a:defRPr>
            </a:lvl4pPr>
            <a:lvl5pPr marL="2437588" indent="0" algn="ctr">
              <a:buNone/>
              <a:defRPr>
                <a:solidFill>
                  <a:schemeClr val="tx1">
                    <a:tint val="75000"/>
                  </a:schemeClr>
                </a:solidFill>
              </a:defRPr>
            </a:lvl5pPr>
            <a:lvl6pPr marL="3046985" indent="0" algn="ctr">
              <a:buNone/>
              <a:defRPr>
                <a:solidFill>
                  <a:schemeClr val="tx1">
                    <a:tint val="75000"/>
                  </a:schemeClr>
                </a:solidFill>
              </a:defRPr>
            </a:lvl6pPr>
            <a:lvl7pPr marL="3656382" indent="0" algn="ctr">
              <a:buNone/>
              <a:defRPr>
                <a:solidFill>
                  <a:schemeClr val="tx1">
                    <a:tint val="75000"/>
                  </a:schemeClr>
                </a:solidFill>
              </a:defRPr>
            </a:lvl7pPr>
            <a:lvl8pPr marL="4265777" indent="0" algn="ctr">
              <a:buNone/>
              <a:defRPr>
                <a:solidFill>
                  <a:schemeClr val="tx1">
                    <a:tint val="75000"/>
                  </a:schemeClr>
                </a:solidFill>
              </a:defRPr>
            </a:lvl8pPr>
            <a:lvl9pPr marL="487517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FD1176A7-B091-469C-82C8-89C693043C4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8/9/2024</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5939B1FA-81F2-4940-9AF3-5EAFB5D6669B}"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22571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22" indent="0" algn="ctr">
              <a:buNone/>
              <a:defRPr>
                <a:solidFill>
                  <a:schemeClr val="tx1">
                    <a:tint val="75000"/>
                  </a:schemeClr>
                </a:solidFill>
              </a:defRPr>
            </a:lvl2pPr>
            <a:lvl3pPr marL="1218845" indent="0" algn="ctr">
              <a:buNone/>
              <a:defRPr>
                <a:solidFill>
                  <a:schemeClr val="tx1">
                    <a:tint val="75000"/>
                  </a:schemeClr>
                </a:solidFill>
              </a:defRPr>
            </a:lvl3pPr>
            <a:lvl4pPr marL="1828267" indent="0" algn="ctr">
              <a:buNone/>
              <a:defRPr>
                <a:solidFill>
                  <a:schemeClr val="tx1">
                    <a:tint val="75000"/>
                  </a:schemeClr>
                </a:solidFill>
              </a:defRPr>
            </a:lvl4pPr>
            <a:lvl5pPr marL="2437689" indent="0" algn="ctr">
              <a:buNone/>
              <a:defRPr>
                <a:solidFill>
                  <a:schemeClr val="tx1">
                    <a:tint val="75000"/>
                  </a:schemeClr>
                </a:solidFill>
              </a:defRPr>
            </a:lvl5pPr>
            <a:lvl6pPr marL="3047111" indent="0" algn="ctr">
              <a:buNone/>
              <a:defRPr>
                <a:solidFill>
                  <a:schemeClr val="tx1">
                    <a:tint val="75000"/>
                  </a:schemeClr>
                </a:solidFill>
              </a:defRPr>
            </a:lvl6pPr>
            <a:lvl7pPr marL="3656534" indent="0" algn="ctr">
              <a:buNone/>
              <a:defRPr>
                <a:solidFill>
                  <a:schemeClr val="tx1">
                    <a:tint val="75000"/>
                  </a:schemeClr>
                </a:solidFill>
              </a:defRPr>
            </a:lvl7pPr>
            <a:lvl8pPr marL="4265955" indent="0" algn="ctr">
              <a:buNone/>
              <a:defRPr>
                <a:solidFill>
                  <a:schemeClr val="tx1">
                    <a:tint val="75000"/>
                  </a:schemeClr>
                </a:solidFill>
              </a:defRPr>
            </a:lvl8pPr>
            <a:lvl9pPr marL="48753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FD1176A7-B091-469C-82C8-89C693043C4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8/9/2024</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5939B1FA-81F2-4940-9AF3-5EAFB5D6669B}"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18958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FD1176A7-B091-469C-82C8-89C693043C4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8/9/2024</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5939B1FA-81F2-4940-9AF3-5EAFB5D6669B}"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88404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32"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6">
                <a:solidFill>
                  <a:schemeClr val="tx1">
                    <a:tint val="75000"/>
                  </a:schemeClr>
                </a:solidFill>
              </a:defRPr>
            </a:lvl1pPr>
            <a:lvl2pPr marL="609422" indent="0">
              <a:buNone/>
              <a:defRPr sz="2399">
                <a:solidFill>
                  <a:schemeClr val="tx1">
                    <a:tint val="75000"/>
                  </a:schemeClr>
                </a:solidFill>
              </a:defRPr>
            </a:lvl2pPr>
            <a:lvl3pPr marL="1218845" indent="0">
              <a:buNone/>
              <a:defRPr sz="2133">
                <a:solidFill>
                  <a:schemeClr val="tx1">
                    <a:tint val="75000"/>
                  </a:schemeClr>
                </a:solidFill>
              </a:defRPr>
            </a:lvl3pPr>
            <a:lvl4pPr marL="1828267" indent="0">
              <a:buNone/>
              <a:defRPr sz="1866">
                <a:solidFill>
                  <a:schemeClr val="tx1">
                    <a:tint val="75000"/>
                  </a:schemeClr>
                </a:solidFill>
              </a:defRPr>
            </a:lvl4pPr>
            <a:lvl5pPr marL="2437689" indent="0">
              <a:buNone/>
              <a:defRPr sz="1866">
                <a:solidFill>
                  <a:schemeClr val="tx1">
                    <a:tint val="75000"/>
                  </a:schemeClr>
                </a:solidFill>
              </a:defRPr>
            </a:lvl5pPr>
            <a:lvl6pPr marL="3047111" indent="0">
              <a:buNone/>
              <a:defRPr sz="1866">
                <a:solidFill>
                  <a:schemeClr val="tx1">
                    <a:tint val="75000"/>
                  </a:schemeClr>
                </a:solidFill>
              </a:defRPr>
            </a:lvl6pPr>
            <a:lvl7pPr marL="3656534" indent="0">
              <a:buNone/>
              <a:defRPr sz="1866">
                <a:solidFill>
                  <a:schemeClr val="tx1">
                    <a:tint val="75000"/>
                  </a:schemeClr>
                </a:solidFill>
              </a:defRPr>
            </a:lvl7pPr>
            <a:lvl8pPr marL="4265955" indent="0">
              <a:buNone/>
              <a:defRPr sz="1866">
                <a:solidFill>
                  <a:schemeClr val="tx1">
                    <a:tint val="75000"/>
                  </a:schemeClr>
                </a:solidFill>
              </a:defRPr>
            </a:lvl8pPr>
            <a:lvl9pPr marL="4875378" indent="0">
              <a:buNone/>
              <a:defRPr sz="186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FD1176A7-B091-469C-82C8-89C693043C4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8/9/2024</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5939B1FA-81F2-4940-9AF3-5EAFB5D6669B}"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90425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FD1176A7-B091-469C-82C8-89C693043C4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8/9/2024</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5939B1FA-81F2-4940-9AF3-5EAFB5D6669B}"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19871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199" b="1"/>
            </a:lvl1pPr>
            <a:lvl2pPr marL="609422" indent="0">
              <a:buNone/>
              <a:defRPr sz="2666" b="1"/>
            </a:lvl2pPr>
            <a:lvl3pPr marL="1218845" indent="0">
              <a:buNone/>
              <a:defRPr sz="2399" b="1"/>
            </a:lvl3pPr>
            <a:lvl4pPr marL="1828267" indent="0">
              <a:buNone/>
              <a:defRPr sz="2133" b="1"/>
            </a:lvl4pPr>
            <a:lvl5pPr marL="2437689" indent="0">
              <a:buNone/>
              <a:defRPr sz="2133" b="1"/>
            </a:lvl5pPr>
            <a:lvl6pPr marL="3047111" indent="0">
              <a:buNone/>
              <a:defRPr sz="2133" b="1"/>
            </a:lvl6pPr>
            <a:lvl7pPr marL="3656534" indent="0">
              <a:buNone/>
              <a:defRPr sz="2133" b="1"/>
            </a:lvl7pPr>
            <a:lvl8pPr marL="4265955" indent="0">
              <a:buNone/>
              <a:defRPr sz="2133" b="1"/>
            </a:lvl8pPr>
            <a:lvl9pPr marL="48753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3199" b="1"/>
            </a:lvl1pPr>
            <a:lvl2pPr marL="609422" indent="0">
              <a:buNone/>
              <a:defRPr sz="2666" b="1"/>
            </a:lvl2pPr>
            <a:lvl3pPr marL="1218845" indent="0">
              <a:buNone/>
              <a:defRPr sz="2399" b="1"/>
            </a:lvl3pPr>
            <a:lvl4pPr marL="1828267" indent="0">
              <a:buNone/>
              <a:defRPr sz="2133" b="1"/>
            </a:lvl4pPr>
            <a:lvl5pPr marL="2437689" indent="0">
              <a:buNone/>
              <a:defRPr sz="2133" b="1"/>
            </a:lvl5pPr>
            <a:lvl6pPr marL="3047111" indent="0">
              <a:buNone/>
              <a:defRPr sz="2133" b="1"/>
            </a:lvl6pPr>
            <a:lvl7pPr marL="3656534" indent="0">
              <a:buNone/>
              <a:defRPr sz="2133" b="1"/>
            </a:lvl7pPr>
            <a:lvl8pPr marL="4265955" indent="0">
              <a:buNone/>
              <a:defRPr sz="2133" b="1"/>
            </a:lvl8pPr>
            <a:lvl9pPr marL="48753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FD1176A7-B091-469C-82C8-89C693043C4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8/9/2024</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5939B1FA-81F2-4940-9AF3-5EAFB5D6669B}"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07464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A8C2A-B35D-2631-E729-0099747F2958}"/>
              </a:ext>
            </a:extLst>
          </p:cNvPr>
          <p:cNvSpPr>
            <a:spLocks noGrp="1"/>
          </p:cNvSpPr>
          <p:nvPr>
            <p:ph type="title"/>
          </p:nvPr>
        </p:nvSpPr>
        <p:spPr/>
        <p:txBody>
          <a:bodyPr/>
          <a:lstStyle/>
          <a:p>
            <a:r>
              <a:rPr lang="en-US"/>
              <a:t>Click to edit Master title style</a:t>
            </a:r>
            <a:endParaRPr lang="en-UG"/>
          </a:p>
        </p:txBody>
      </p:sp>
      <p:sp>
        <p:nvSpPr>
          <p:cNvPr id="3" name="Content Placeholder 2">
            <a:extLst>
              <a:ext uri="{FF2B5EF4-FFF2-40B4-BE49-F238E27FC236}">
                <a16:creationId xmlns:a16="http://schemas.microsoft.com/office/drawing/2014/main" id="{19FFD996-769F-0AAB-7EDE-1F78F046B3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142FAA17-5A7A-1D6F-2C18-0C1717858542}"/>
              </a:ext>
            </a:extLst>
          </p:cNvPr>
          <p:cNvSpPr>
            <a:spLocks noGrp="1"/>
          </p:cNvSpPr>
          <p:nvPr>
            <p:ph type="dt" sz="half" idx="10"/>
          </p:nvPr>
        </p:nvSpPr>
        <p:spPr/>
        <p:txBody>
          <a:bodyPr/>
          <a:lstStyle/>
          <a:p>
            <a:fld id="{47E86730-420F-4842-BD47-7AD9475E2DAB}" type="datetimeFigureOut">
              <a:rPr lang="en-UG" smtClean="0"/>
              <a:t>09/08/2024</a:t>
            </a:fld>
            <a:endParaRPr lang="en-UG"/>
          </a:p>
        </p:txBody>
      </p:sp>
      <p:sp>
        <p:nvSpPr>
          <p:cNvPr id="5" name="Footer Placeholder 4">
            <a:extLst>
              <a:ext uri="{FF2B5EF4-FFF2-40B4-BE49-F238E27FC236}">
                <a16:creationId xmlns:a16="http://schemas.microsoft.com/office/drawing/2014/main" id="{CC80496B-1A5D-A662-3983-5BEDEB2B0A3B}"/>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23FF10EF-051D-696C-B221-719EEFB320D7}"/>
              </a:ext>
            </a:extLst>
          </p:cNvPr>
          <p:cNvSpPr>
            <a:spLocks noGrp="1"/>
          </p:cNvSpPr>
          <p:nvPr>
            <p:ph type="sldNum" sz="quarter" idx="12"/>
          </p:nvPr>
        </p:nvSpPr>
        <p:spPr/>
        <p:txBody>
          <a:bodyPr/>
          <a:lstStyle/>
          <a:p>
            <a:fld id="{D842BC43-00CC-4F73-B31B-374EF4A796B1}" type="slidenum">
              <a:rPr lang="en-UG" smtClean="0"/>
              <a:t>‹#›</a:t>
            </a:fld>
            <a:endParaRPr lang="en-UG"/>
          </a:p>
        </p:txBody>
      </p:sp>
    </p:spTree>
    <p:extLst>
      <p:ext uri="{BB962C8B-B14F-4D97-AF65-F5344CB8AC3E}">
        <p14:creationId xmlns:p14="http://schemas.microsoft.com/office/powerpoint/2010/main" val="4254837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FD1176A7-B091-469C-82C8-89C693043C4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8/9/2024</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5939B1FA-81F2-4940-9AF3-5EAFB5D6669B}"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itle 1"/>
          <p:cNvSpPr>
            <a:spLocks noGrp="1"/>
          </p:cNvSpPr>
          <p:nvPr>
            <p:ph type="title"/>
          </p:nvPr>
        </p:nvSpPr>
        <p:spPr>
          <a:xfrm>
            <a:off x="609600" y="274641"/>
            <a:ext cx="10972801" cy="715961"/>
          </a:xfrm>
        </p:spPr>
        <p:txBody>
          <a:bodyPr>
            <a:normAutofit/>
          </a:bodyPr>
          <a:lstStyle>
            <a:lvl1pPr algn="l">
              <a:defRPr sz="3732">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2675156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FD1176A7-B091-469C-82C8-89C693043C4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8/9/2024</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5939B1FA-81F2-4940-9AF3-5EAFB5D6669B}"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itle 1"/>
          <p:cNvSpPr>
            <a:spLocks noGrp="1"/>
          </p:cNvSpPr>
          <p:nvPr>
            <p:ph type="title"/>
          </p:nvPr>
        </p:nvSpPr>
        <p:spPr>
          <a:xfrm>
            <a:off x="609600" y="274641"/>
            <a:ext cx="10972801" cy="715961"/>
          </a:xfrm>
        </p:spPr>
        <p:txBody>
          <a:bodyPr>
            <a:normAutofit/>
          </a:bodyPr>
          <a:lstStyle>
            <a:lvl1pPr algn="l">
              <a:defRPr sz="3732">
                <a:solidFill>
                  <a:schemeClr val="bg1">
                    <a:lumMod val="50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609600" y="990600"/>
            <a:ext cx="10972801" cy="508000"/>
          </a:xfrm>
        </p:spPr>
        <p:txBody>
          <a:bodyPr>
            <a:noAutofit/>
          </a:bodyPr>
          <a:lstStyle>
            <a:lvl1pPr marL="0" indent="0">
              <a:buNone/>
              <a:defRPr sz="1866">
                <a:solidFill>
                  <a:schemeClr val="bg1">
                    <a:lumMod val="50000"/>
                  </a:schemeClr>
                </a:solidFill>
              </a:defRPr>
            </a:lvl1pPr>
          </a:lstStyle>
          <a:p>
            <a:pPr lvl="0"/>
            <a:r>
              <a:rPr lang="en-US"/>
              <a:t>Subtitle</a:t>
            </a:r>
          </a:p>
        </p:txBody>
      </p:sp>
    </p:spTree>
    <p:extLst>
      <p:ext uri="{BB962C8B-B14F-4D97-AF65-F5344CB8AC3E}">
        <p14:creationId xmlns:p14="http://schemas.microsoft.com/office/powerpoint/2010/main" val="3548586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FD1176A7-B091-469C-82C8-89C693043C4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8/9/2024</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5939B1FA-81F2-4940-9AF3-5EAFB5D6669B}"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13831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0"/>
            <a:ext cx="4011084" cy="1162051"/>
          </a:xfrm>
        </p:spPr>
        <p:txBody>
          <a:bodyPr anchor="b"/>
          <a:lstStyle>
            <a:lvl1pPr algn="l">
              <a:defRPr sz="2666"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4266"/>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866"/>
            </a:lvl1pPr>
            <a:lvl2pPr marL="609422" indent="0">
              <a:buNone/>
              <a:defRPr sz="1600"/>
            </a:lvl2pPr>
            <a:lvl3pPr marL="1218845" indent="0">
              <a:buNone/>
              <a:defRPr sz="1333"/>
            </a:lvl3pPr>
            <a:lvl4pPr marL="1828267" indent="0">
              <a:buNone/>
              <a:defRPr sz="1200"/>
            </a:lvl4pPr>
            <a:lvl5pPr marL="2437689" indent="0">
              <a:buNone/>
              <a:defRPr sz="1200"/>
            </a:lvl5pPr>
            <a:lvl6pPr marL="3047111" indent="0">
              <a:buNone/>
              <a:defRPr sz="1200"/>
            </a:lvl6pPr>
            <a:lvl7pPr marL="3656534" indent="0">
              <a:buNone/>
              <a:defRPr sz="1200"/>
            </a:lvl7pPr>
            <a:lvl8pPr marL="4265955" indent="0">
              <a:buNone/>
              <a:defRPr sz="1200"/>
            </a:lvl8pPr>
            <a:lvl9pPr marL="48753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FD1176A7-B091-469C-82C8-89C693043C4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8/9/2024</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5939B1FA-81F2-4940-9AF3-5EAFB5D6669B}"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75446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2"/>
            <a:ext cx="7315200" cy="566739"/>
          </a:xfrm>
        </p:spPr>
        <p:txBody>
          <a:bodyPr anchor="b"/>
          <a:lstStyle>
            <a:lvl1pPr algn="l">
              <a:defRPr sz="2666"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266"/>
            </a:lvl1pPr>
            <a:lvl2pPr marL="609422" indent="0">
              <a:buNone/>
              <a:defRPr sz="3732"/>
            </a:lvl2pPr>
            <a:lvl3pPr marL="1218845" indent="0">
              <a:buNone/>
              <a:defRPr sz="3199"/>
            </a:lvl3pPr>
            <a:lvl4pPr marL="1828267" indent="0">
              <a:buNone/>
              <a:defRPr sz="2666"/>
            </a:lvl4pPr>
            <a:lvl5pPr marL="2437689" indent="0">
              <a:buNone/>
              <a:defRPr sz="2666"/>
            </a:lvl5pPr>
            <a:lvl6pPr marL="3047111" indent="0">
              <a:buNone/>
              <a:defRPr sz="2666"/>
            </a:lvl6pPr>
            <a:lvl7pPr marL="3656534" indent="0">
              <a:buNone/>
              <a:defRPr sz="2666"/>
            </a:lvl7pPr>
            <a:lvl8pPr marL="4265955" indent="0">
              <a:buNone/>
              <a:defRPr sz="2666"/>
            </a:lvl8pPr>
            <a:lvl9pPr marL="4875378" indent="0">
              <a:buNone/>
              <a:defRPr sz="2666"/>
            </a:lvl9pPr>
          </a:lstStyle>
          <a:p>
            <a:endParaRPr lang="en-US"/>
          </a:p>
        </p:txBody>
      </p:sp>
      <p:sp>
        <p:nvSpPr>
          <p:cNvPr id="4" name="Text Placeholder 3"/>
          <p:cNvSpPr>
            <a:spLocks noGrp="1"/>
          </p:cNvSpPr>
          <p:nvPr>
            <p:ph type="body" sz="half" idx="2"/>
          </p:nvPr>
        </p:nvSpPr>
        <p:spPr>
          <a:xfrm>
            <a:off x="2389718" y="5367340"/>
            <a:ext cx="7315200" cy="804863"/>
          </a:xfrm>
        </p:spPr>
        <p:txBody>
          <a:bodyPr/>
          <a:lstStyle>
            <a:lvl1pPr marL="0" indent="0">
              <a:buNone/>
              <a:defRPr sz="1866"/>
            </a:lvl1pPr>
            <a:lvl2pPr marL="609422" indent="0">
              <a:buNone/>
              <a:defRPr sz="1600"/>
            </a:lvl2pPr>
            <a:lvl3pPr marL="1218845" indent="0">
              <a:buNone/>
              <a:defRPr sz="1333"/>
            </a:lvl3pPr>
            <a:lvl4pPr marL="1828267" indent="0">
              <a:buNone/>
              <a:defRPr sz="1200"/>
            </a:lvl4pPr>
            <a:lvl5pPr marL="2437689" indent="0">
              <a:buNone/>
              <a:defRPr sz="1200"/>
            </a:lvl5pPr>
            <a:lvl6pPr marL="3047111" indent="0">
              <a:buNone/>
              <a:defRPr sz="1200"/>
            </a:lvl6pPr>
            <a:lvl7pPr marL="3656534" indent="0">
              <a:buNone/>
              <a:defRPr sz="1200"/>
            </a:lvl7pPr>
            <a:lvl8pPr marL="4265955" indent="0">
              <a:buNone/>
              <a:defRPr sz="1200"/>
            </a:lvl8pPr>
            <a:lvl9pPr marL="48753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FD1176A7-B091-469C-82C8-89C693043C4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8/9/2024</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5939B1FA-81F2-4940-9AF3-5EAFB5D6669B}"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41704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FD1176A7-B091-469C-82C8-89C693043C4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8/9/2024</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5939B1FA-81F2-4940-9AF3-5EAFB5D6669B}"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028987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FD1176A7-B091-469C-82C8-89C693043C4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8/9/2024</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5939B1FA-81F2-4940-9AF3-5EAFB5D6669B}"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808387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FD1176A7-B091-469C-82C8-89C693043C4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8/9/2024</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5939B1FA-81F2-4940-9AF3-5EAFB5D6669B}"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itle 1"/>
          <p:cNvSpPr>
            <a:spLocks noGrp="1"/>
          </p:cNvSpPr>
          <p:nvPr>
            <p:ph type="title"/>
          </p:nvPr>
        </p:nvSpPr>
        <p:spPr>
          <a:xfrm>
            <a:off x="609600" y="274641"/>
            <a:ext cx="10972801" cy="715961"/>
          </a:xfrm>
        </p:spPr>
        <p:txBody>
          <a:bodyPr>
            <a:normAutofit/>
          </a:bodyPr>
          <a:lstStyle>
            <a:lvl1pPr algn="l">
              <a:defRPr sz="3732">
                <a:solidFill>
                  <a:schemeClr val="tx1">
                    <a:lumMod val="65000"/>
                    <a:lumOff val="35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609600" y="990600"/>
            <a:ext cx="10972801" cy="508000"/>
          </a:xfrm>
        </p:spPr>
        <p:txBody>
          <a:bodyPr>
            <a:noAutofit/>
          </a:bodyPr>
          <a:lstStyle>
            <a:lvl1pPr marL="0" indent="0">
              <a:buNone/>
              <a:defRPr sz="1866">
                <a:solidFill>
                  <a:schemeClr val="tx1">
                    <a:lumMod val="65000"/>
                    <a:lumOff val="35000"/>
                  </a:schemeClr>
                </a:solidFill>
              </a:defRPr>
            </a:lvl1pPr>
          </a:lstStyle>
          <a:p>
            <a:pPr lvl="0"/>
            <a:r>
              <a:rPr lang="en-US"/>
              <a:t>Subtitle</a:t>
            </a:r>
          </a:p>
        </p:txBody>
      </p:sp>
    </p:spTree>
    <p:extLst>
      <p:ext uri="{BB962C8B-B14F-4D97-AF65-F5344CB8AC3E}">
        <p14:creationId xmlns:p14="http://schemas.microsoft.com/office/powerpoint/2010/main" val="4191379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itle Only">
    <p:bg>
      <p:bgPr>
        <a:gradFill flip="none" rotWithShape="1">
          <a:gsLst>
            <a:gs pos="81000">
              <a:schemeClr val="bg1">
                <a:lumMod val="95000"/>
              </a:schemeClr>
            </a:gs>
            <a:gs pos="0">
              <a:schemeClr val="bg1"/>
            </a:gs>
            <a:gs pos="100000">
              <a:schemeClr val="bg1">
                <a:lumMod val="9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2"/>
            <a:ext cx="6705600" cy="711081"/>
          </a:xfrm>
        </p:spPr>
        <p:txBody>
          <a:bodyPr>
            <a:noAutofit/>
          </a:bodyPr>
          <a:lstStyle>
            <a:lvl1pPr>
              <a:defRPr sz="3599"/>
            </a:lvl1pPr>
          </a:lstStyle>
          <a:p>
            <a:r>
              <a:rPr lang="en-US" dirty="0"/>
              <a:t>Click to edit Master title style</a:t>
            </a:r>
          </a:p>
        </p:txBody>
      </p:sp>
      <p:sp>
        <p:nvSpPr>
          <p:cNvPr id="3" name="Date Placeholder 2"/>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6204E2B0-FEF2-4C8F-90A4-46C9D72643E3}" type="datetime1">
              <a:rPr kumimoji="0" lang="en-US" sz="16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8/9/2024</a:t>
            </a:fld>
            <a:endParaRPr kumimoji="0" lang="en-US" sz="16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tint val="75000"/>
                  </a:srgbClr>
                </a:solidFill>
                <a:effectLst/>
                <a:uLnTx/>
                <a:uFillTx/>
                <a:latin typeface="Calibri"/>
                <a:ea typeface="+mn-ea"/>
                <a:cs typeface="+mn-cs"/>
              </a:rPr>
              <a:t>SlideModel.com</a:t>
            </a:r>
          </a:p>
        </p:txBody>
      </p:sp>
      <p:sp>
        <p:nvSpPr>
          <p:cNvPr id="5" name="Slide Number Placeholder 4"/>
          <p:cNvSpPr>
            <a:spLocks noGrp="1"/>
          </p:cNvSpPr>
          <p:nvPr>
            <p:ph type="sldNum" sz="quarter" idx="12"/>
          </p:nvPr>
        </p:nvSpPr>
        <p:spPr>
          <a:xfrm>
            <a:off x="11430000" y="6356354"/>
            <a:ext cx="762001" cy="36512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0">
            <a:noFill/>
            <a:prstDash val="solid"/>
            <a:round/>
            <a:headEnd/>
            <a:tailEnd/>
          </a:ln>
        </p:spPr>
        <p:txBody>
          <a:bodyPr vert="horz" wrap="square" lIns="0" tIns="91440" rIns="0" bIns="91440" numCol="1" anchor="ctr" anchorCtr="1" compatLnSpc="1">
            <a:prstTxWarp prst="textNoShape">
              <a:avLst/>
            </a:prstTxWarp>
          </a:bodyPr>
          <a:lstStyle>
            <a:lvl1pPr algn="r">
              <a:defRPr lang="en-US" sz="1400" kern="0" smtClean="0">
                <a:solidFill>
                  <a:schemeClr val="bg1"/>
                </a:solidFill>
                <a:latin typeface="Arial" pitchFamily="34" charset="0"/>
                <a:cs typeface="Arial" pitchFamily="34" charset="0"/>
              </a:defRPr>
            </a:lvl1pPr>
          </a:lstStyle>
          <a:p>
            <a:pPr marL="0" marR="0" lvl="0" indent="0" algn="r" defTabSz="1218987" rtl="0" eaLnBrk="1" fontAlgn="auto" latinLnBrk="0" hangingPunct="1">
              <a:lnSpc>
                <a:spcPct val="100000"/>
              </a:lnSpc>
              <a:spcBef>
                <a:spcPts val="0"/>
              </a:spcBef>
              <a:spcAft>
                <a:spcPts val="0"/>
              </a:spcAft>
              <a:buClrTx/>
              <a:buSzTx/>
              <a:buFontTx/>
              <a:buNone/>
              <a:tabLst/>
              <a:defRPr/>
            </a:pPr>
            <a:fld id="{96E69268-9C8B-4EBF-A9EE-DC5DC2D48DC3}" type="slidenum">
              <a:rPr kumimoji="0" lang="es-UY" sz="1400" b="0" i="0" u="none" strike="noStrike" kern="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s-UY" sz="14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8" name="Text Placeholder 8"/>
          <p:cNvSpPr>
            <a:spLocks noGrp="1"/>
          </p:cNvSpPr>
          <p:nvPr>
            <p:ph type="body" sz="quarter" idx="13" hasCustomPrompt="1"/>
          </p:nvPr>
        </p:nvSpPr>
        <p:spPr>
          <a:xfrm>
            <a:off x="7480301" y="362139"/>
            <a:ext cx="4114800" cy="533400"/>
          </a:xfrm>
        </p:spPr>
        <p:txBody>
          <a:bodyPr anchor="ctr">
            <a:noAutofit/>
          </a:bodyPr>
          <a:lstStyle>
            <a:lvl1pPr marL="0" indent="0" algn="r">
              <a:buNone/>
              <a:defRPr sz="1999" baseline="0">
                <a:solidFill>
                  <a:schemeClr val="tx1">
                    <a:lumMod val="50000"/>
                    <a:lumOff val="50000"/>
                  </a:schemeClr>
                </a:solidFill>
              </a:defRPr>
            </a:lvl1pPr>
          </a:lstStyle>
          <a:p>
            <a:pPr lvl="0"/>
            <a:r>
              <a:rPr lang="en-US" dirty="0"/>
              <a:t>Breadcrumb 1 &gt; Breadcrumb 2</a:t>
            </a:r>
            <a:endParaRPr lang="es-UY" dirty="0"/>
          </a:p>
        </p:txBody>
      </p:sp>
    </p:spTree>
    <p:extLst>
      <p:ext uri="{BB962C8B-B14F-4D97-AF65-F5344CB8AC3E}">
        <p14:creationId xmlns:p14="http://schemas.microsoft.com/office/powerpoint/2010/main" val="1506497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ext Left Clipart Right">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425404F2-BE9A-4460-8815-8F645183555F}"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8/9/2024</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Content Placeholder 7"/>
          <p:cNvSpPr>
            <a:spLocks noGrp="1"/>
          </p:cNvSpPr>
          <p:nvPr>
            <p:ph sz="quarter" idx="13" hasCustomPrompt="1"/>
          </p:nvPr>
        </p:nvSpPr>
        <p:spPr>
          <a:xfrm>
            <a:off x="684391" y="1066800"/>
            <a:ext cx="4192092" cy="762000"/>
          </a:xfrm>
        </p:spPr>
        <p:txBody>
          <a:bodyPr>
            <a:noAutofit/>
          </a:bodyPr>
          <a:lstStyle>
            <a:lvl1pPr>
              <a:defRPr sz="3999" b="1"/>
            </a:lvl1pPr>
          </a:lstStyle>
          <a:p>
            <a:pPr lvl="0"/>
            <a:r>
              <a:rPr lang="en-US" dirty="0"/>
              <a:t>CLICK TO EDIT</a:t>
            </a:r>
          </a:p>
        </p:txBody>
      </p:sp>
      <p:sp>
        <p:nvSpPr>
          <p:cNvPr id="12" name="Content Placeholder 10"/>
          <p:cNvSpPr>
            <a:spLocks noGrp="1"/>
          </p:cNvSpPr>
          <p:nvPr>
            <p:ph sz="quarter" idx="14"/>
          </p:nvPr>
        </p:nvSpPr>
        <p:spPr>
          <a:xfrm>
            <a:off x="684391" y="2057400"/>
            <a:ext cx="4192092" cy="381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1403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4137D-90EC-F07F-2F18-49A9715860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G"/>
          </a:p>
        </p:txBody>
      </p:sp>
      <p:sp>
        <p:nvSpPr>
          <p:cNvPr id="3" name="Text Placeholder 2">
            <a:extLst>
              <a:ext uri="{FF2B5EF4-FFF2-40B4-BE49-F238E27FC236}">
                <a16:creationId xmlns:a16="http://schemas.microsoft.com/office/drawing/2014/main" id="{5CBA963B-24A3-B943-D4B3-97B6D5A740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BDABD-3CCD-1EF3-B83E-C297FA3D3161}"/>
              </a:ext>
            </a:extLst>
          </p:cNvPr>
          <p:cNvSpPr>
            <a:spLocks noGrp="1"/>
          </p:cNvSpPr>
          <p:nvPr>
            <p:ph type="dt" sz="half" idx="10"/>
          </p:nvPr>
        </p:nvSpPr>
        <p:spPr/>
        <p:txBody>
          <a:bodyPr/>
          <a:lstStyle/>
          <a:p>
            <a:fld id="{47E86730-420F-4842-BD47-7AD9475E2DAB}" type="datetimeFigureOut">
              <a:rPr lang="en-UG" smtClean="0"/>
              <a:t>09/08/2024</a:t>
            </a:fld>
            <a:endParaRPr lang="en-UG"/>
          </a:p>
        </p:txBody>
      </p:sp>
      <p:sp>
        <p:nvSpPr>
          <p:cNvPr id="5" name="Footer Placeholder 4">
            <a:extLst>
              <a:ext uri="{FF2B5EF4-FFF2-40B4-BE49-F238E27FC236}">
                <a16:creationId xmlns:a16="http://schemas.microsoft.com/office/drawing/2014/main" id="{E41DD6A5-46A3-5DB0-59BF-94464C0E8556}"/>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B6EEF85C-0BF1-4829-49C7-0E9A6243A50C}"/>
              </a:ext>
            </a:extLst>
          </p:cNvPr>
          <p:cNvSpPr>
            <a:spLocks noGrp="1"/>
          </p:cNvSpPr>
          <p:nvPr>
            <p:ph type="sldNum" sz="quarter" idx="12"/>
          </p:nvPr>
        </p:nvSpPr>
        <p:spPr/>
        <p:txBody>
          <a:bodyPr/>
          <a:lstStyle/>
          <a:p>
            <a:fld id="{D842BC43-00CC-4F73-B31B-374EF4A796B1}" type="slidenum">
              <a:rPr lang="en-UG" smtClean="0"/>
              <a:t>‹#›</a:t>
            </a:fld>
            <a:endParaRPr lang="en-UG"/>
          </a:p>
        </p:txBody>
      </p:sp>
    </p:spTree>
    <p:extLst>
      <p:ext uri="{BB962C8B-B14F-4D97-AF65-F5344CB8AC3E}">
        <p14:creationId xmlns:p14="http://schemas.microsoft.com/office/powerpoint/2010/main" val="37015049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2" y="2870634"/>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fld id="{425404F2-BE9A-4460-8815-8F645183555F}" type="datetimeFigureOut">
              <a:rPr kumimoji="0" lang="en-US" sz="1600" b="0" i="0" u="none" strike="noStrike" kern="1200" cap="none" spc="0" normalizeH="0" baseline="0" noProof="0" smtClean="0">
                <a:ln>
                  <a:noFill/>
                </a:ln>
                <a:solidFill>
                  <a:srgbClr val="080808">
                    <a:tint val="75000"/>
                  </a:srgbClr>
                </a:solidFill>
                <a:effectLst/>
                <a:uLnTx/>
                <a:uFillTx/>
                <a:latin typeface="Calibri"/>
                <a:ea typeface="+mn-ea"/>
                <a:cs typeface="+mn-cs"/>
              </a:rPr>
              <a:pPr marL="0" marR="0" lvl="0" indent="0" algn="l" defTabSz="1218987" rtl="0" eaLnBrk="1" fontAlgn="auto" latinLnBrk="0" hangingPunct="1">
                <a:lnSpc>
                  <a:spcPct val="100000"/>
                </a:lnSpc>
                <a:spcBef>
                  <a:spcPts val="0"/>
                </a:spcBef>
                <a:spcAft>
                  <a:spcPts val="0"/>
                </a:spcAft>
                <a:buClrTx/>
                <a:buSzTx/>
                <a:buFontTx/>
                <a:buNone/>
                <a:tabLst/>
                <a:defRPr/>
              </a:pPr>
              <a:t>8/9/2024</a:t>
            </a:fld>
            <a:endParaRPr kumimoji="0" lang="en-US" sz="1600" b="0" i="0" u="none" strike="noStrike" kern="1200" cap="none" spc="0" normalizeH="0" baseline="0" noProof="0">
              <a:ln>
                <a:noFill/>
              </a:ln>
              <a:solidFill>
                <a:srgbClr val="080808">
                  <a:tint val="75000"/>
                </a:srgb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80808">
                  <a:tint val="75000"/>
                </a:srgb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600" b="0" i="0" u="none" strike="noStrike" kern="1200" cap="none" spc="0" normalizeH="0" baseline="0" noProof="0" smtClean="0">
                <a:ln>
                  <a:noFill/>
                </a:ln>
                <a:solidFill>
                  <a:srgbClr val="080808">
                    <a:tint val="75000"/>
                  </a:srgbClr>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080808">
                  <a:tint val="75000"/>
                </a:srgbClr>
              </a:solidFill>
              <a:effectLst/>
              <a:uLnTx/>
              <a:uFillTx/>
              <a:latin typeface="Calibri"/>
              <a:ea typeface="+mn-ea"/>
              <a:cs typeface="+mn-cs"/>
            </a:endParaRPr>
          </a:p>
        </p:txBody>
      </p:sp>
    </p:spTree>
    <p:extLst>
      <p:ext uri="{BB962C8B-B14F-4D97-AF65-F5344CB8AC3E}">
        <p14:creationId xmlns:p14="http://schemas.microsoft.com/office/powerpoint/2010/main" val="19178017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3BA94-5A4A-2E25-E613-34EBF8BCE1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G"/>
          </a:p>
        </p:txBody>
      </p:sp>
      <p:sp>
        <p:nvSpPr>
          <p:cNvPr id="3" name="Subtitle 2">
            <a:extLst>
              <a:ext uri="{FF2B5EF4-FFF2-40B4-BE49-F238E27FC236}">
                <a16:creationId xmlns:a16="http://schemas.microsoft.com/office/drawing/2014/main" id="{4975EC3C-319C-5E7F-4DA6-13925ADC70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G"/>
          </a:p>
        </p:txBody>
      </p:sp>
      <p:sp>
        <p:nvSpPr>
          <p:cNvPr id="4" name="Date Placeholder 3">
            <a:extLst>
              <a:ext uri="{FF2B5EF4-FFF2-40B4-BE49-F238E27FC236}">
                <a16:creationId xmlns:a16="http://schemas.microsoft.com/office/drawing/2014/main" id="{F76D5289-C8EC-C520-A7CA-26B4A0BEC1E1}"/>
              </a:ext>
            </a:extLst>
          </p:cNvPr>
          <p:cNvSpPr>
            <a:spLocks noGrp="1"/>
          </p:cNvSpPr>
          <p:nvPr>
            <p:ph type="dt" sz="half" idx="10"/>
          </p:nvPr>
        </p:nvSpPr>
        <p:spPr/>
        <p:txBody>
          <a:bodyPr/>
          <a:lstStyle/>
          <a:p>
            <a:fld id="{D0BC8FE5-6393-4305-9911-A4433C7481D3}" type="datetimeFigureOut">
              <a:rPr lang="en-UG" smtClean="0"/>
              <a:t>09/08/2024</a:t>
            </a:fld>
            <a:endParaRPr lang="en-UG"/>
          </a:p>
        </p:txBody>
      </p:sp>
      <p:sp>
        <p:nvSpPr>
          <p:cNvPr id="5" name="Footer Placeholder 4">
            <a:extLst>
              <a:ext uri="{FF2B5EF4-FFF2-40B4-BE49-F238E27FC236}">
                <a16:creationId xmlns:a16="http://schemas.microsoft.com/office/drawing/2014/main" id="{9CBAEC0F-9B2E-978E-C3AE-A9FE095C9BE0}"/>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548F9C59-478F-28E4-389D-6FEFA4268C6D}"/>
              </a:ext>
            </a:extLst>
          </p:cNvPr>
          <p:cNvSpPr>
            <a:spLocks noGrp="1"/>
          </p:cNvSpPr>
          <p:nvPr>
            <p:ph type="sldNum" sz="quarter" idx="12"/>
          </p:nvPr>
        </p:nvSpPr>
        <p:spPr/>
        <p:txBody>
          <a:bodyPr/>
          <a:lstStyle/>
          <a:p>
            <a:fld id="{F3FAA883-A6C3-4B4D-9A07-7A09379BED25}" type="slidenum">
              <a:rPr lang="en-UG" smtClean="0"/>
              <a:t>‹#›</a:t>
            </a:fld>
            <a:endParaRPr lang="en-UG"/>
          </a:p>
        </p:txBody>
      </p:sp>
    </p:spTree>
    <p:extLst>
      <p:ext uri="{BB962C8B-B14F-4D97-AF65-F5344CB8AC3E}">
        <p14:creationId xmlns:p14="http://schemas.microsoft.com/office/powerpoint/2010/main" val="38269087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8B74A-9840-F9D9-29C8-D80452B3DB59}"/>
              </a:ext>
            </a:extLst>
          </p:cNvPr>
          <p:cNvSpPr>
            <a:spLocks noGrp="1"/>
          </p:cNvSpPr>
          <p:nvPr>
            <p:ph type="title"/>
          </p:nvPr>
        </p:nvSpPr>
        <p:spPr/>
        <p:txBody>
          <a:bodyPr/>
          <a:lstStyle/>
          <a:p>
            <a:r>
              <a:rPr lang="en-US"/>
              <a:t>Click to edit Master title style</a:t>
            </a:r>
            <a:endParaRPr lang="en-UG"/>
          </a:p>
        </p:txBody>
      </p:sp>
      <p:sp>
        <p:nvSpPr>
          <p:cNvPr id="3" name="Content Placeholder 2">
            <a:extLst>
              <a:ext uri="{FF2B5EF4-FFF2-40B4-BE49-F238E27FC236}">
                <a16:creationId xmlns:a16="http://schemas.microsoft.com/office/drawing/2014/main" id="{47D5FDFF-B09B-BA9E-4DBD-59CA6898E8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6C287A13-7AB0-8427-352A-BA6DB2E1AC7A}"/>
              </a:ext>
            </a:extLst>
          </p:cNvPr>
          <p:cNvSpPr>
            <a:spLocks noGrp="1"/>
          </p:cNvSpPr>
          <p:nvPr>
            <p:ph type="dt" sz="half" idx="10"/>
          </p:nvPr>
        </p:nvSpPr>
        <p:spPr/>
        <p:txBody>
          <a:bodyPr/>
          <a:lstStyle/>
          <a:p>
            <a:fld id="{D0BC8FE5-6393-4305-9911-A4433C7481D3}" type="datetimeFigureOut">
              <a:rPr lang="en-UG" smtClean="0"/>
              <a:t>09/08/2024</a:t>
            </a:fld>
            <a:endParaRPr lang="en-UG"/>
          </a:p>
        </p:txBody>
      </p:sp>
      <p:sp>
        <p:nvSpPr>
          <p:cNvPr id="5" name="Footer Placeholder 4">
            <a:extLst>
              <a:ext uri="{FF2B5EF4-FFF2-40B4-BE49-F238E27FC236}">
                <a16:creationId xmlns:a16="http://schemas.microsoft.com/office/drawing/2014/main" id="{7F93F2C2-9108-1DB6-2309-518E8A3ACEE6}"/>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0DBD3E35-A29D-3B82-CD80-51B4459494D1}"/>
              </a:ext>
            </a:extLst>
          </p:cNvPr>
          <p:cNvSpPr>
            <a:spLocks noGrp="1"/>
          </p:cNvSpPr>
          <p:nvPr>
            <p:ph type="sldNum" sz="quarter" idx="12"/>
          </p:nvPr>
        </p:nvSpPr>
        <p:spPr/>
        <p:txBody>
          <a:bodyPr/>
          <a:lstStyle/>
          <a:p>
            <a:fld id="{F3FAA883-A6C3-4B4D-9A07-7A09379BED25}" type="slidenum">
              <a:rPr lang="en-UG" smtClean="0"/>
              <a:t>‹#›</a:t>
            </a:fld>
            <a:endParaRPr lang="en-UG"/>
          </a:p>
        </p:txBody>
      </p:sp>
    </p:spTree>
    <p:extLst>
      <p:ext uri="{BB962C8B-B14F-4D97-AF65-F5344CB8AC3E}">
        <p14:creationId xmlns:p14="http://schemas.microsoft.com/office/powerpoint/2010/main" val="921164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8FE39-8522-F2B0-D3D2-008C74EDA4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G"/>
          </a:p>
        </p:txBody>
      </p:sp>
      <p:sp>
        <p:nvSpPr>
          <p:cNvPr id="3" name="Text Placeholder 2">
            <a:extLst>
              <a:ext uri="{FF2B5EF4-FFF2-40B4-BE49-F238E27FC236}">
                <a16:creationId xmlns:a16="http://schemas.microsoft.com/office/drawing/2014/main" id="{7449BCDF-0349-2556-B9EC-EDECE3A6FD8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4D19E6-C2C1-EA71-8063-3919DF30E853}"/>
              </a:ext>
            </a:extLst>
          </p:cNvPr>
          <p:cNvSpPr>
            <a:spLocks noGrp="1"/>
          </p:cNvSpPr>
          <p:nvPr>
            <p:ph type="dt" sz="half" idx="10"/>
          </p:nvPr>
        </p:nvSpPr>
        <p:spPr/>
        <p:txBody>
          <a:bodyPr/>
          <a:lstStyle/>
          <a:p>
            <a:fld id="{D0BC8FE5-6393-4305-9911-A4433C7481D3}" type="datetimeFigureOut">
              <a:rPr lang="en-UG" smtClean="0"/>
              <a:t>09/08/2024</a:t>
            </a:fld>
            <a:endParaRPr lang="en-UG"/>
          </a:p>
        </p:txBody>
      </p:sp>
      <p:sp>
        <p:nvSpPr>
          <p:cNvPr id="5" name="Footer Placeholder 4">
            <a:extLst>
              <a:ext uri="{FF2B5EF4-FFF2-40B4-BE49-F238E27FC236}">
                <a16:creationId xmlns:a16="http://schemas.microsoft.com/office/drawing/2014/main" id="{6DA98B44-C9F2-B680-2721-AC9A1B4F2A4D}"/>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D7DCD440-963C-BAE8-7230-738479057C84}"/>
              </a:ext>
            </a:extLst>
          </p:cNvPr>
          <p:cNvSpPr>
            <a:spLocks noGrp="1"/>
          </p:cNvSpPr>
          <p:nvPr>
            <p:ph type="sldNum" sz="quarter" idx="12"/>
          </p:nvPr>
        </p:nvSpPr>
        <p:spPr/>
        <p:txBody>
          <a:bodyPr/>
          <a:lstStyle/>
          <a:p>
            <a:fld id="{F3FAA883-A6C3-4B4D-9A07-7A09379BED25}" type="slidenum">
              <a:rPr lang="en-UG" smtClean="0"/>
              <a:t>‹#›</a:t>
            </a:fld>
            <a:endParaRPr lang="en-UG"/>
          </a:p>
        </p:txBody>
      </p:sp>
    </p:spTree>
    <p:extLst>
      <p:ext uri="{BB962C8B-B14F-4D97-AF65-F5344CB8AC3E}">
        <p14:creationId xmlns:p14="http://schemas.microsoft.com/office/powerpoint/2010/main" val="10031954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F3DB0-58A9-BAB0-2EFA-110785E636F4}"/>
              </a:ext>
            </a:extLst>
          </p:cNvPr>
          <p:cNvSpPr>
            <a:spLocks noGrp="1"/>
          </p:cNvSpPr>
          <p:nvPr>
            <p:ph type="title"/>
          </p:nvPr>
        </p:nvSpPr>
        <p:spPr/>
        <p:txBody>
          <a:bodyPr/>
          <a:lstStyle/>
          <a:p>
            <a:r>
              <a:rPr lang="en-US"/>
              <a:t>Click to edit Master title style</a:t>
            </a:r>
            <a:endParaRPr lang="en-UG"/>
          </a:p>
        </p:txBody>
      </p:sp>
      <p:sp>
        <p:nvSpPr>
          <p:cNvPr id="3" name="Content Placeholder 2">
            <a:extLst>
              <a:ext uri="{FF2B5EF4-FFF2-40B4-BE49-F238E27FC236}">
                <a16:creationId xmlns:a16="http://schemas.microsoft.com/office/drawing/2014/main" id="{0724F172-4FB9-D61B-3539-371CE9E87E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Content Placeholder 3">
            <a:extLst>
              <a:ext uri="{FF2B5EF4-FFF2-40B4-BE49-F238E27FC236}">
                <a16:creationId xmlns:a16="http://schemas.microsoft.com/office/drawing/2014/main" id="{41C0A21F-9116-B668-9B48-3EBA15B3ED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5" name="Date Placeholder 4">
            <a:extLst>
              <a:ext uri="{FF2B5EF4-FFF2-40B4-BE49-F238E27FC236}">
                <a16:creationId xmlns:a16="http://schemas.microsoft.com/office/drawing/2014/main" id="{95440DCC-8882-FF0F-1489-45BD280A86A7}"/>
              </a:ext>
            </a:extLst>
          </p:cNvPr>
          <p:cNvSpPr>
            <a:spLocks noGrp="1"/>
          </p:cNvSpPr>
          <p:nvPr>
            <p:ph type="dt" sz="half" idx="10"/>
          </p:nvPr>
        </p:nvSpPr>
        <p:spPr/>
        <p:txBody>
          <a:bodyPr/>
          <a:lstStyle/>
          <a:p>
            <a:fld id="{D0BC8FE5-6393-4305-9911-A4433C7481D3}" type="datetimeFigureOut">
              <a:rPr lang="en-UG" smtClean="0"/>
              <a:t>09/08/2024</a:t>
            </a:fld>
            <a:endParaRPr lang="en-UG"/>
          </a:p>
        </p:txBody>
      </p:sp>
      <p:sp>
        <p:nvSpPr>
          <p:cNvPr id="6" name="Footer Placeholder 5">
            <a:extLst>
              <a:ext uri="{FF2B5EF4-FFF2-40B4-BE49-F238E27FC236}">
                <a16:creationId xmlns:a16="http://schemas.microsoft.com/office/drawing/2014/main" id="{E5EC4C29-4844-7312-51C3-AB96945236D4}"/>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18B48AAD-56A0-32D7-FD62-A084EB53B9BD}"/>
              </a:ext>
            </a:extLst>
          </p:cNvPr>
          <p:cNvSpPr>
            <a:spLocks noGrp="1"/>
          </p:cNvSpPr>
          <p:nvPr>
            <p:ph type="sldNum" sz="quarter" idx="12"/>
          </p:nvPr>
        </p:nvSpPr>
        <p:spPr/>
        <p:txBody>
          <a:bodyPr/>
          <a:lstStyle/>
          <a:p>
            <a:fld id="{F3FAA883-A6C3-4B4D-9A07-7A09379BED25}" type="slidenum">
              <a:rPr lang="en-UG" smtClean="0"/>
              <a:t>‹#›</a:t>
            </a:fld>
            <a:endParaRPr lang="en-UG"/>
          </a:p>
        </p:txBody>
      </p:sp>
    </p:spTree>
    <p:extLst>
      <p:ext uri="{BB962C8B-B14F-4D97-AF65-F5344CB8AC3E}">
        <p14:creationId xmlns:p14="http://schemas.microsoft.com/office/powerpoint/2010/main" val="34658772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7D7D9-0249-4866-15CF-63A86A664943}"/>
              </a:ext>
            </a:extLst>
          </p:cNvPr>
          <p:cNvSpPr>
            <a:spLocks noGrp="1"/>
          </p:cNvSpPr>
          <p:nvPr>
            <p:ph type="title"/>
          </p:nvPr>
        </p:nvSpPr>
        <p:spPr>
          <a:xfrm>
            <a:off x="839788" y="365125"/>
            <a:ext cx="10515600" cy="1325563"/>
          </a:xfrm>
        </p:spPr>
        <p:txBody>
          <a:bodyPr/>
          <a:lstStyle/>
          <a:p>
            <a:r>
              <a:rPr lang="en-US"/>
              <a:t>Click to edit Master title style</a:t>
            </a:r>
            <a:endParaRPr lang="en-UG"/>
          </a:p>
        </p:txBody>
      </p:sp>
      <p:sp>
        <p:nvSpPr>
          <p:cNvPr id="3" name="Text Placeholder 2">
            <a:extLst>
              <a:ext uri="{FF2B5EF4-FFF2-40B4-BE49-F238E27FC236}">
                <a16:creationId xmlns:a16="http://schemas.microsoft.com/office/drawing/2014/main" id="{D3496D36-4D29-687D-0C3C-BCFC3C5EA8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AE4D18-5E98-E161-DFF9-9CBCD292ED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5" name="Text Placeholder 4">
            <a:extLst>
              <a:ext uri="{FF2B5EF4-FFF2-40B4-BE49-F238E27FC236}">
                <a16:creationId xmlns:a16="http://schemas.microsoft.com/office/drawing/2014/main" id="{967A718A-7AD9-6EFC-68E9-424EAE2572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A6E45D-29DF-59D1-08CD-5BB4175C09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7" name="Date Placeholder 6">
            <a:extLst>
              <a:ext uri="{FF2B5EF4-FFF2-40B4-BE49-F238E27FC236}">
                <a16:creationId xmlns:a16="http://schemas.microsoft.com/office/drawing/2014/main" id="{CFAB1745-D735-479B-2B2B-E2852F6BD788}"/>
              </a:ext>
            </a:extLst>
          </p:cNvPr>
          <p:cNvSpPr>
            <a:spLocks noGrp="1"/>
          </p:cNvSpPr>
          <p:nvPr>
            <p:ph type="dt" sz="half" idx="10"/>
          </p:nvPr>
        </p:nvSpPr>
        <p:spPr/>
        <p:txBody>
          <a:bodyPr/>
          <a:lstStyle/>
          <a:p>
            <a:fld id="{D0BC8FE5-6393-4305-9911-A4433C7481D3}" type="datetimeFigureOut">
              <a:rPr lang="en-UG" smtClean="0"/>
              <a:t>09/08/2024</a:t>
            </a:fld>
            <a:endParaRPr lang="en-UG"/>
          </a:p>
        </p:txBody>
      </p:sp>
      <p:sp>
        <p:nvSpPr>
          <p:cNvPr id="8" name="Footer Placeholder 7">
            <a:extLst>
              <a:ext uri="{FF2B5EF4-FFF2-40B4-BE49-F238E27FC236}">
                <a16:creationId xmlns:a16="http://schemas.microsoft.com/office/drawing/2014/main" id="{1B658006-8A0B-9F78-FB0D-3D75F9ED417F}"/>
              </a:ext>
            </a:extLst>
          </p:cNvPr>
          <p:cNvSpPr>
            <a:spLocks noGrp="1"/>
          </p:cNvSpPr>
          <p:nvPr>
            <p:ph type="ftr" sz="quarter" idx="11"/>
          </p:nvPr>
        </p:nvSpPr>
        <p:spPr/>
        <p:txBody>
          <a:bodyPr/>
          <a:lstStyle/>
          <a:p>
            <a:endParaRPr lang="en-UG"/>
          </a:p>
        </p:txBody>
      </p:sp>
      <p:sp>
        <p:nvSpPr>
          <p:cNvPr id="9" name="Slide Number Placeholder 8">
            <a:extLst>
              <a:ext uri="{FF2B5EF4-FFF2-40B4-BE49-F238E27FC236}">
                <a16:creationId xmlns:a16="http://schemas.microsoft.com/office/drawing/2014/main" id="{73BBBBDD-0F95-9DA3-0D4C-3A3148C0E39A}"/>
              </a:ext>
            </a:extLst>
          </p:cNvPr>
          <p:cNvSpPr>
            <a:spLocks noGrp="1"/>
          </p:cNvSpPr>
          <p:nvPr>
            <p:ph type="sldNum" sz="quarter" idx="12"/>
          </p:nvPr>
        </p:nvSpPr>
        <p:spPr/>
        <p:txBody>
          <a:bodyPr/>
          <a:lstStyle/>
          <a:p>
            <a:fld id="{F3FAA883-A6C3-4B4D-9A07-7A09379BED25}" type="slidenum">
              <a:rPr lang="en-UG" smtClean="0"/>
              <a:t>‹#›</a:t>
            </a:fld>
            <a:endParaRPr lang="en-UG"/>
          </a:p>
        </p:txBody>
      </p:sp>
    </p:spTree>
    <p:extLst>
      <p:ext uri="{BB962C8B-B14F-4D97-AF65-F5344CB8AC3E}">
        <p14:creationId xmlns:p14="http://schemas.microsoft.com/office/powerpoint/2010/main" val="34254221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95F0F-6623-7564-17D8-40545CD74D21}"/>
              </a:ext>
            </a:extLst>
          </p:cNvPr>
          <p:cNvSpPr>
            <a:spLocks noGrp="1"/>
          </p:cNvSpPr>
          <p:nvPr>
            <p:ph type="title"/>
          </p:nvPr>
        </p:nvSpPr>
        <p:spPr/>
        <p:txBody>
          <a:bodyPr/>
          <a:lstStyle/>
          <a:p>
            <a:r>
              <a:rPr lang="en-US"/>
              <a:t>Click to edit Master title style</a:t>
            </a:r>
            <a:endParaRPr lang="en-UG"/>
          </a:p>
        </p:txBody>
      </p:sp>
      <p:sp>
        <p:nvSpPr>
          <p:cNvPr id="3" name="Date Placeholder 2">
            <a:extLst>
              <a:ext uri="{FF2B5EF4-FFF2-40B4-BE49-F238E27FC236}">
                <a16:creationId xmlns:a16="http://schemas.microsoft.com/office/drawing/2014/main" id="{3483DE44-35D8-770F-5640-4ABCE791FECE}"/>
              </a:ext>
            </a:extLst>
          </p:cNvPr>
          <p:cNvSpPr>
            <a:spLocks noGrp="1"/>
          </p:cNvSpPr>
          <p:nvPr>
            <p:ph type="dt" sz="half" idx="10"/>
          </p:nvPr>
        </p:nvSpPr>
        <p:spPr/>
        <p:txBody>
          <a:bodyPr/>
          <a:lstStyle/>
          <a:p>
            <a:fld id="{D0BC8FE5-6393-4305-9911-A4433C7481D3}" type="datetimeFigureOut">
              <a:rPr lang="en-UG" smtClean="0"/>
              <a:t>09/08/2024</a:t>
            </a:fld>
            <a:endParaRPr lang="en-UG"/>
          </a:p>
        </p:txBody>
      </p:sp>
      <p:sp>
        <p:nvSpPr>
          <p:cNvPr id="4" name="Footer Placeholder 3">
            <a:extLst>
              <a:ext uri="{FF2B5EF4-FFF2-40B4-BE49-F238E27FC236}">
                <a16:creationId xmlns:a16="http://schemas.microsoft.com/office/drawing/2014/main" id="{39217F0A-7B34-720B-6A15-44B3F0A18CE7}"/>
              </a:ext>
            </a:extLst>
          </p:cNvPr>
          <p:cNvSpPr>
            <a:spLocks noGrp="1"/>
          </p:cNvSpPr>
          <p:nvPr>
            <p:ph type="ftr" sz="quarter" idx="11"/>
          </p:nvPr>
        </p:nvSpPr>
        <p:spPr/>
        <p:txBody>
          <a:bodyPr/>
          <a:lstStyle/>
          <a:p>
            <a:endParaRPr lang="en-UG"/>
          </a:p>
        </p:txBody>
      </p:sp>
      <p:sp>
        <p:nvSpPr>
          <p:cNvPr id="5" name="Slide Number Placeholder 4">
            <a:extLst>
              <a:ext uri="{FF2B5EF4-FFF2-40B4-BE49-F238E27FC236}">
                <a16:creationId xmlns:a16="http://schemas.microsoft.com/office/drawing/2014/main" id="{8CB99BA4-95DD-3F66-C974-1F2708840551}"/>
              </a:ext>
            </a:extLst>
          </p:cNvPr>
          <p:cNvSpPr>
            <a:spLocks noGrp="1"/>
          </p:cNvSpPr>
          <p:nvPr>
            <p:ph type="sldNum" sz="quarter" idx="12"/>
          </p:nvPr>
        </p:nvSpPr>
        <p:spPr/>
        <p:txBody>
          <a:bodyPr/>
          <a:lstStyle/>
          <a:p>
            <a:fld id="{F3FAA883-A6C3-4B4D-9A07-7A09379BED25}" type="slidenum">
              <a:rPr lang="en-UG" smtClean="0"/>
              <a:t>‹#›</a:t>
            </a:fld>
            <a:endParaRPr lang="en-UG"/>
          </a:p>
        </p:txBody>
      </p:sp>
    </p:spTree>
    <p:extLst>
      <p:ext uri="{BB962C8B-B14F-4D97-AF65-F5344CB8AC3E}">
        <p14:creationId xmlns:p14="http://schemas.microsoft.com/office/powerpoint/2010/main" val="37298288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46403-2E29-3EDE-2B24-D46104DF2C95}"/>
              </a:ext>
            </a:extLst>
          </p:cNvPr>
          <p:cNvSpPr>
            <a:spLocks noGrp="1"/>
          </p:cNvSpPr>
          <p:nvPr>
            <p:ph type="dt" sz="half" idx="10"/>
          </p:nvPr>
        </p:nvSpPr>
        <p:spPr/>
        <p:txBody>
          <a:bodyPr/>
          <a:lstStyle/>
          <a:p>
            <a:fld id="{D0BC8FE5-6393-4305-9911-A4433C7481D3}" type="datetimeFigureOut">
              <a:rPr lang="en-UG" smtClean="0"/>
              <a:t>09/08/2024</a:t>
            </a:fld>
            <a:endParaRPr lang="en-UG"/>
          </a:p>
        </p:txBody>
      </p:sp>
      <p:sp>
        <p:nvSpPr>
          <p:cNvPr id="3" name="Footer Placeholder 2">
            <a:extLst>
              <a:ext uri="{FF2B5EF4-FFF2-40B4-BE49-F238E27FC236}">
                <a16:creationId xmlns:a16="http://schemas.microsoft.com/office/drawing/2014/main" id="{03132DCF-AD3F-AD11-0CAD-5C53E4C4FC97}"/>
              </a:ext>
            </a:extLst>
          </p:cNvPr>
          <p:cNvSpPr>
            <a:spLocks noGrp="1"/>
          </p:cNvSpPr>
          <p:nvPr>
            <p:ph type="ftr" sz="quarter" idx="11"/>
          </p:nvPr>
        </p:nvSpPr>
        <p:spPr/>
        <p:txBody>
          <a:bodyPr/>
          <a:lstStyle/>
          <a:p>
            <a:endParaRPr lang="en-UG"/>
          </a:p>
        </p:txBody>
      </p:sp>
      <p:sp>
        <p:nvSpPr>
          <p:cNvPr id="4" name="Slide Number Placeholder 3">
            <a:extLst>
              <a:ext uri="{FF2B5EF4-FFF2-40B4-BE49-F238E27FC236}">
                <a16:creationId xmlns:a16="http://schemas.microsoft.com/office/drawing/2014/main" id="{CDF31FC1-4149-0C44-947C-9EF0B944528D}"/>
              </a:ext>
            </a:extLst>
          </p:cNvPr>
          <p:cNvSpPr>
            <a:spLocks noGrp="1"/>
          </p:cNvSpPr>
          <p:nvPr>
            <p:ph type="sldNum" sz="quarter" idx="12"/>
          </p:nvPr>
        </p:nvSpPr>
        <p:spPr/>
        <p:txBody>
          <a:bodyPr/>
          <a:lstStyle/>
          <a:p>
            <a:fld id="{F3FAA883-A6C3-4B4D-9A07-7A09379BED25}" type="slidenum">
              <a:rPr lang="en-UG" smtClean="0"/>
              <a:t>‹#›</a:t>
            </a:fld>
            <a:endParaRPr lang="en-UG"/>
          </a:p>
        </p:txBody>
      </p:sp>
    </p:spTree>
    <p:extLst>
      <p:ext uri="{BB962C8B-B14F-4D97-AF65-F5344CB8AC3E}">
        <p14:creationId xmlns:p14="http://schemas.microsoft.com/office/powerpoint/2010/main" val="41745087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ECCF3-2E58-0D36-8C29-58797E77FC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G"/>
          </a:p>
        </p:txBody>
      </p:sp>
      <p:sp>
        <p:nvSpPr>
          <p:cNvPr id="3" name="Content Placeholder 2">
            <a:extLst>
              <a:ext uri="{FF2B5EF4-FFF2-40B4-BE49-F238E27FC236}">
                <a16:creationId xmlns:a16="http://schemas.microsoft.com/office/drawing/2014/main" id="{618F2EA8-C006-3F26-F7E5-C19AF6C745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Text Placeholder 3">
            <a:extLst>
              <a:ext uri="{FF2B5EF4-FFF2-40B4-BE49-F238E27FC236}">
                <a16:creationId xmlns:a16="http://schemas.microsoft.com/office/drawing/2014/main" id="{B831DCA1-091F-96C4-68E2-CF2F11D496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61D142-BC55-A4B3-4A35-D2DD17091E86}"/>
              </a:ext>
            </a:extLst>
          </p:cNvPr>
          <p:cNvSpPr>
            <a:spLocks noGrp="1"/>
          </p:cNvSpPr>
          <p:nvPr>
            <p:ph type="dt" sz="half" idx="10"/>
          </p:nvPr>
        </p:nvSpPr>
        <p:spPr/>
        <p:txBody>
          <a:bodyPr/>
          <a:lstStyle/>
          <a:p>
            <a:fld id="{D0BC8FE5-6393-4305-9911-A4433C7481D3}" type="datetimeFigureOut">
              <a:rPr lang="en-UG" smtClean="0"/>
              <a:t>09/08/2024</a:t>
            </a:fld>
            <a:endParaRPr lang="en-UG"/>
          </a:p>
        </p:txBody>
      </p:sp>
      <p:sp>
        <p:nvSpPr>
          <p:cNvPr id="6" name="Footer Placeholder 5">
            <a:extLst>
              <a:ext uri="{FF2B5EF4-FFF2-40B4-BE49-F238E27FC236}">
                <a16:creationId xmlns:a16="http://schemas.microsoft.com/office/drawing/2014/main" id="{EE811EFB-97EE-B414-9881-00DEC3196BC1}"/>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980D080E-5EF7-F707-073A-3520C0056275}"/>
              </a:ext>
            </a:extLst>
          </p:cNvPr>
          <p:cNvSpPr>
            <a:spLocks noGrp="1"/>
          </p:cNvSpPr>
          <p:nvPr>
            <p:ph type="sldNum" sz="quarter" idx="12"/>
          </p:nvPr>
        </p:nvSpPr>
        <p:spPr/>
        <p:txBody>
          <a:bodyPr/>
          <a:lstStyle/>
          <a:p>
            <a:fld id="{F3FAA883-A6C3-4B4D-9A07-7A09379BED25}" type="slidenum">
              <a:rPr lang="en-UG" smtClean="0"/>
              <a:t>‹#›</a:t>
            </a:fld>
            <a:endParaRPr lang="en-UG"/>
          </a:p>
        </p:txBody>
      </p:sp>
    </p:spTree>
    <p:extLst>
      <p:ext uri="{BB962C8B-B14F-4D97-AF65-F5344CB8AC3E}">
        <p14:creationId xmlns:p14="http://schemas.microsoft.com/office/powerpoint/2010/main" val="6362515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A143-08C8-FD1D-D372-C76D2D931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G"/>
          </a:p>
        </p:txBody>
      </p:sp>
      <p:sp>
        <p:nvSpPr>
          <p:cNvPr id="3" name="Picture Placeholder 2">
            <a:extLst>
              <a:ext uri="{FF2B5EF4-FFF2-40B4-BE49-F238E27FC236}">
                <a16:creationId xmlns:a16="http://schemas.microsoft.com/office/drawing/2014/main" id="{22C23F4E-ECE5-3824-6BDA-FD0D76C426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G"/>
          </a:p>
        </p:txBody>
      </p:sp>
      <p:sp>
        <p:nvSpPr>
          <p:cNvPr id="4" name="Text Placeholder 3">
            <a:extLst>
              <a:ext uri="{FF2B5EF4-FFF2-40B4-BE49-F238E27FC236}">
                <a16:creationId xmlns:a16="http://schemas.microsoft.com/office/drawing/2014/main" id="{8619C76C-EBD2-3F18-E436-CBD5EA4EAD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CBBCA4-400B-3054-5230-DB424AE0C742}"/>
              </a:ext>
            </a:extLst>
          </p:cNvPr>
          <p:cNvSpPr>
            <a:spLocks noGrp="1"/>
          </p:cNvSpPr>
          <p:nvPr>
            <p:ph type="dt" sz="half" idx="10"/>
          </p:nvPr>
        </p:nvSpPr>
        <p:spPr/>
        <p:txBody>
          <a:bodyPr/>
          <a:lstStyle/>
          <a:p>
            <a:fld id="{D0BC8FE5-6393-4305-9911-A4433C7481D3}" type="datetimeFigureOut">
              <a:rPr lang="en-UG" smtClean="0"/>
              <a:t>09/08/2024</a:t>
            </a:fld>
            <a:endParaRPr lang="en-UG"/>
          </a:p>
        </p:txBody>
      </p:sp>
      <p:sp>
        <p:nvSpPr>
          <p:cNvPr id="6" name="Footer Placeholder 5">
            <a:extLst>
              <a:ext uri="{FF2B5EF4-FFF2-40B4-BE49-F238E27FC236}">
                <a16:creationId xmlns:a16="http://schemas.microsoft.com/office/drawing/2014/main" id="{20DE9F4C-44E8-4C38-B4EF-473EE450FA87}"/>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CA70D7EC-99A5-66F9-F1F3-CCC45896BAE2}"/>
              </a:ext>
            </a:extLst>
          </p:cNvPr>
          <p:cNvSpPr>
            <a:spLocks noGrp="1"/>
          </p:cNvSpPr>
          <p:nvPr>
            <p:ph type="sldNum" sz="quarter" idx="12"/>
          </p:nvPr>
        </p:nvSpPr>
        <p:spPr/>
        <p:txBody>
          <a:bodyPr/>
          <a:lstStyle/>
          <a:p>
            <a:fld id="{F3FAA883-A6C3-4B4D-9A07-7A09379BED25}" type="slidenum">
              <a:rPr lang="en-UG" smtClean="0"/>
              <a:t>‹#›</a:t>
            </a:fld>
            <a:endParaRPr lang="en-UG"/>
          </a:p>
        </p:txBody>
      </p:sp>
    </p:spTree>
    <p:extLst>
      <p:ext uri="{BB962C8B-B14F-4D97-AF65-F5344CB8AC3E}">
        <p14:creationId xmlns:p14="http://schemas.microsoft.com/office/powerpoint/2010/main" val="54744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BAD4D-4BDB-7127-7485-580440F68493}"/>
              </a:ext>
            </a:extLst>
          </p:cNvPr>
          <p:cNvSpPr>
            <a:spLocks noGrp="1"/>
          </p:cNvSpPr>
          <p:nvPr>
            <p:ph type="title"/>
          </p:nvPr>
        </p:nvSpPr>
        <p:spPr/>
        <p:txBody>
          <a:bodyPr/>
          <a:lstStyle/>
          <a:p>
            <a:r>
              <a:rPr lang="en-US"/>
              <a:t>Click to edit Master title style</a:t>
            </a:r>
            <a:endParaRPr lang="en-UG"/>
          </a:p>
        </p:txBody>
      </p:sp>
      <p:sp>
        <p:nvSpPr>
          <p:cNvPr id="3" name="Content Placeholder 2">
            <a:extLst>
              <a:ext uri="{FF2B5EF4-FFF2-40B4-BE49-F238E27FC236}">
                <a16:creationId xmlns:a16="http://schemas.microsoft.com/office/drawing/2014/main" id="{550BF738-E874-6277-3747-560BAFBA5D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Content Placeholder 3">
            <a:extLst>
              <a:ext uri="{FF2B5EF4-FFF2-40B4-BE49-F238E27FC236}">
                <a16:creationId xmlns:a16="http://schemas.microsoft.com/office/drawing/2014/main" id="{EA536812-3CA8-9D1A-4428-5F79B00E9D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5" name="Date Placeholder 4">
            <a:extLst>
              <a:ext uri="{FF2B5EF4-FFF2-40B4-BE49-F238E27FC236}">
                <a16:creationId xmlns:a16="http://schemas.microsoft.com/office/drawing/2014/main" id="{776DE511-6D56-45A1-B0F2-9816B390E81F}"/>
              </a:ext>
            </a:extLst>
          </p:cNvPr>
          <p:cNvSpPr>
            <a:spLocks noGrp="1"/>
          </p:cNvSpPr>
          <p:nvPr>
            <p:ph type="dt" sz="half" idx="10"/>
          </p:nvPr>
        </p:nvSpPr>
        <p:spPr/>
        <p:txBody>
          <a:bodyPr/>
          <a:lstStyle/>
          <a:p>
            <a:fld id="{47E86730-420F-4842-BD47-7AD9475E2DAB}" type="datetimeFigureOut">
              <a:rPr lang="en-UG" smtClean="0"/>
              <a:t>09/08/2024</a:t>
            </a:fld>
            <a:endParaRPr lang="en-UG"/>
          </a:p>
        </p:txBody>
      </p:sp>
      <p:sp>
        <p:nvSpPr>
          <p:cNvPr id="6" name="Footer Placeholder 5">
            <a:extLst>
              <a:ext uri="{FF2B5EF4-FFF2-40B4-BE49-F238E27FC236}">
                <a16:creationId xmlns:a16="http://schemas.microsoft.com/office/drawing/2014/main" id="{5D024B41-BB15-30B1-FCC2-C8402417CA59}"/>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D7462DE2-0D9D-B666-C532-BA9D41E1641F}"/>
              </a:ext>
            </a:extLst>
          </p:cNvPr>
          <p:cNvSpPr>
            <a:spLocks noGrp="1"/>
          </p:cNvSpPr>
          <p:nvPr>
            <p:ph type="sldNum" sz="quarter" idx="12"/>
          </p:nvPr>
        </p:nvSpPr>
        <p:spPr/>
        <p:txBody>
          <a:bodyPr/>
          <a:lstStyle/>
          <a:p>
            <a:fld id="{D842BC43-00CC-4F73-B31B-374EF4A796B1}" type="slidenum">
              <a:rPr lang="en-UG" smtClean="0"/>
              <a:t>‹#›</a:t>
            </a:fld>
            <a:endParaRPr lang="en-UG"/>
          </a:p>
        </p:txBody>
      </p:sp>
    </p:spTree>
    <p:extLst>
      <p:ext uri="{BB962C8B-B14F-4D97-AF65-F5344CB8AC3E}">
        <p14:creationId xmlns:p14="http://schemas.microsoft.com/office/powerpoint/2010/main" val="25973613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52611-79CF-517B-4DF1-37C612C05838}"/>
              </a:ext>
            </a:extLst>
          </p:cNvPr>
          <p:cNvSpPr>
            <a:spLocks noGrp="1"/>
          </p:cNvSpPr>
          <p:nvPr>
            <p:ph type="title"/>
          </p:nvPr>
        </p:nvSpPr>
        <p:spPr/>
        <p:txBody>
          <a:bodyPr/>
          <a:lstStyle/>
          <a:p>
            <a:r>
              <a:rPr lang="en-US"/>
              <a:t>Click to edit Master title style</a:t>
            </a:r>
            <a:endParaRPr lang="en-UG"/>
          </a:p>
        </p:txBody>
      </p:sp>
      <p:sp>
        <p:nvSpPr>
          <p:cNvPr id="3" name="Vertical Text Placeholder 2">
            <a:extLst>
              <a:ext uri="{FF2B5EF4-FFF2-40B4-BE49-F238E27FC236}">
                <a16:creationId xmlns:a16="http://schemas.microsoft.com/office/drawing/2014/main" id="{FB03F4A1-2694-25E2-D9AA-E9FA3F2FA3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4C3F4221-B68C-40DC-9012-457E6C6623F6}"/>
              </a:ext>
            </a:extLst>
          </p:cNvPr>
          <p:cNvSpPr>
            <a:spLocks noGrp="1"/>
          </p:cNvSpPr>
          <p:nvPr>
            <p:ph type="dt" sz="half" idx="10"/>
          </p:nvPr>
        </p:nvSpPr>
        <p:spPr/>
        <p:txBody>
          <a:bodyPr/>
          <a:lstStyle/>
          <a:p>
            <a:fld id="{D0BC8FE5-6393-4305-9911-A4433C7481D3}" type="datetimeFigureOut">
              <a:rPr lang="en-UG" smtClean="0"/>
              <a:t>09/08/2024</a:t>
            </a:fld>
            <a:endParaRPr lang="en-UG"/>
          </a:p>
        </p:txBody>
      </p:sp>
      <p:sp>
        <p:nvSpPr>
          <p:cNvPr id="5" name="Footer Placeholder 4">
            <a:extLst>
              <a:ext uri="{FF2B5EF4-FFF2-40B4-BE49-F238E27FC236}">
                <a16:creationId xmlns:a16="http://schemas.microsoft.com/office/drawing/2014/main" id="{BE42C967-0D95-84B3-3481-5897807DEDE6}"/>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E647D01F-795D-4131-9846-9AA9BE3C2966}"/>
              </a:ext>
            </a:extLst>
          </p:cNvPr>
          <p:cNvSpPr>
            <a:spLocks noGrp="1"/>
          </p:cNvSpPr>
          <p:nvPr>
            <p:ph type="sldNum" sz="quarter" idx="12"/>
          </p:nvPr>
        </p:nvSpPr>
        <p:spPr/>
        <p:txBody>
          <a:bodyPr/>
          <a:lstStyle/>
          <a:p>
            <a:fld id="{F3FAA883-A6C3-4B4D-9A07-7A09379BED25}" type="slidenum">
              <a:rPr lang="en-UG" smtClean="0"/>
              <a:t>‹#›</a:t>
            </a:fld>
            <a:endParaRPr lang="en-UG"/>
          </a:p>
        </p:txBody>
      </p:sp>
    </p:spTree>
    <p:extLst>
      <p:ext uri="{BB962C8B-B14F-4D97-AF65-F5344CB8AC3E}">
        <p14:creationId xmlns:p14="http://schemas.microsoft.com/office/powerpoint/2010/main" val="22986072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E3A3BA-DC57-F966-9831-59E70EE8137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G"/>
          </a:p>
        </p:txBody>
      </p:sp>
      <p:sp>
        <p:nvSpPr>
          <p:cNvPr id="3" name="Vertical Text Placeholder 2">
            <a:extLst>
              <a:ext uri="{FF2B5EF4-FFF2-40B4-BE49-F238E27FC236}">
                <a16:creationId xmlns:a16="http://schemas.microsoft.com/office/drawing/2014/main" id="{745D59B4-E3B5-B0D5-C8CA-5F86914A58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F2680A37-46F0-E8B6-41AA-61EE13ABD59B}"/>
              </a:ext>
            </a:extLst>
          </p:cNvPr>
          <p:cNvSpPr>
            <a:spLocks noGrp="1"/>
          </p:cNvSpPr>
          <p:nvPr>
            <p:ph type="dt" sz="half" idx="10"/>
          </p:nvPr>
        </p:nvSpPr>
        <p:spPr/>
        <p:txBody>
          <a:bodyPr/>
          <a:lstStyle/>
          <a:p>
            <a:fld id="{D0BC8FE5-6393-4305-9911-A4433C7481D3}" type="datetimeFigureOut">
              <a:rPr lang="en-UG" smtClean="0"/>
              <a:t>09/08/2024</a:t>
            </a:fld>
            <a:endParaRPr lang="en-UG"/>
          </a:p>
        </p:txBody>
      </p:sp>
      <p:sp>
        <p:nvSpPr>
          <p:cNvPr id="5" name="Footer Placeholder 4">
            <a:extLst>
              <a:ext uri="{FF2B5EF4-FFF2-40B4-BE49-F238E27FC236}">
                <a16:creationId xmlns:a16="http://schemas.microsoft.com/office/drawing/2014/main" id="{2E2F9FE4-E1EF-ECC6-BE77-09A5C4C4EDFF}"/>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F14D1E20-C833-5CED-6D33-2290D0662E1E}"/>
              </a:ext>
            </a:extLst>
          </p:cNvPr>
          <p:cNvSpPr>
            <a:spLocks noGrp="1"/>
          </p:cNvSpPr>
          <p:nvPr>
            <p:ph type="sldNum" sz="quarter" idx="12"/>
          </p:nvPr>
        </p:nvSpPr>
        <p:spPr/>
        <p:txBody>
          <a:bodyPr/>
          <a:lstStyle/>
          <a:p>
            <a:fld id="{F3FAA883-A6C3-4B4D-9A07-7A09379BED25}" type="slidenum">
              <a:rPr lang="en-UG" smtClean="0"/>
              <a:t>‹#›</a:t>
            </a:fld>
            <a:endParaRPr lang="en-UG"/>
          </a:p>
        </p:txBody>
      </p:sp>
    </p:spTree>
    <p:extLst>
      <p:ext uri="{BB962C8B-B14F-4D97-AF65-F5344CB8AC3E}">
        <p14:creationId xmlns:p14="http://schemas.microsoft.com/office/powerpoint/2010/main" val="20369531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581BEF-018D-E284-C0C4-085CDEDD22E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17296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_TITLE &amp; CONTENT">
    <p:spTree>
      <p:nvGrpSpPr>
        <p:cNvPr id="1" name=""/>
        <p:cNvGrpSpPr/>
        <p:nvPr/>
      </p:nvGrpSpPr>
      <p:grpSpPr>
        <a:xfrm>
          <a:off x="0" y="0"/>
          <a:ext cx="0" cy="0"/>
          <a:chOff x="0" y="0"/>
          <a:chExt cx="0" cy="0"/>
        </a:xfrm>
      </p:grpSpPr>
      <p:sp>
        <p:nvSpPr>
          <p:cNvPr id="5" name="Rectangle 4"/>
          <p:cNvSpPr/>
          <p:nvPr userDrawn="1"/>
        </p:nvSpPr>
        <p:spPr>
          <a:xfrm>
            <a:off x="-47622" y="0"/>
            <a:ext cx="12239625" cy="6858000"/>
          </a:xfrm>
          <a:prstGeom prst="rect">
            <a:avLst/>
          </a:prstGeom>
          <a:solidFill>
            <a:schemeClr val="accent3">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82"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206"/>
          <p:cNvGrpSpPr>
            <a:grpSpLocks/>
          </p:cNvGrpSpPr>
          <p:nvPr userDrawn="1"/>
        </p:nvGrpSpPr>
        <p:grpSpPr bwMode="auto">
          <a:xfrm>
            <a:off x="3175" y="-12700"/>
            <a:ext cx="12192000" cy="84138"/>
            <a:chOff x="181132" y="821903"/>
            <a:chExt cx="11366434" cy="101206"/>
          </a:xfrm>
        </p:grpSpPr>
        <p:sp>
          <p:nvSpPr>
            <p:cNvPr id="7" name="Rectangle 6">
              <a:extLst>
                <a:ext uri="{FF2B5EF4-FFF2-40B4-BE49-F238E27FC236}">
                  <a16:creationId xmlns:a16="http://schemas.microsoft.com/office/drawing/2014/main" id="{6A6469DB-67CD-4B48-AB9A-18CE79C42049}"/>
                </a:ext>
              </a:extLst>
            </p:cNvPr>
            <p:cNvSpPr/>
            <p:nvPr userDrawn="1"/>
          </p:nvSpPr>
          <p:spPr>
            <a:xfrm flipV="1">
              <a:off x="181132" y="821903"/>
              <a:ext cx="11366434" cy="45829"/>
            </a:xfrm>
            <a:prstGeom prst="rect">
              <a:avLst/>
            </a:prstGeom>
            <a:solidFill>
              <a:srgbClr val="8FC74A"/>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marL="0" marR="0" lvl="0" indent="0" algn="ctr" defTabSz="1218072" rtl="0" eaLnBrk="1" fontAlgn="base" latinLnBrk="0" hangingPunct="1">
                <a:lnSpc>
                  <a:spcPct val="100000"/>
                </a:lnSpc>
                <a:spcBef>
                  <a:spcPct val="0"/>
                </a:spcBef>
                <a:spcAft>
                  <a:spcPct val="0"/>
                </a:spcAft>
                <a:buClrTx/>
                <a:buSzTx/>
                <a:buFontTx/>
                <a:buNone/>
                <a:tabLst/>
                <a:defRPr/>
              </a:pPr>
              <a:endParaRPr kumimoji="0" lang="en-US" sz="2397" b="0" i="0" u="none" strike="noStrike" kern="1200" cap="none" spc="0" normalizeH="0" baseline="0" noProof="0" dirty="0">
                <a:ln>
                  <a:noFill/>
                </a:ln>
                <a:solidFill>
                  <a:srgbClr val="ED7D31">
                    <a:lumMod val="25000"/>
                    <a:lumOff val="75000"/>
                  </a:srgbClr>
                </a:solidFill>
                <a:effectLst/>
                <a:uLnTx/>
                <a:uFillTx/>
                <a:latin typeface="Corbel" panose="020F0502020204030204"/>
                <a:ea typeface="微软雅黑"/>
                <a:cs typeface="+mn-cs"/>
              </a:endParaRPr>
            </a:p>
          </p:txBody>
        </p:sp>
        <p:sp>
          <p:nvSpPr>
            <p:cNvPr id="8" name="Rectangle 7">
              <a:extLst>
                <a:ext uri="{FF2B5EF4-FFF2-40B4-BE49-F238E27FC236}">
                  <a16:creationId xmlns:a16="http://schemas.microsoft.com/office/drawing/2014/main" id="{0E530C27-902B-8349-9864-AAB31351555F}"/>
                </a:ext>
              </a:extLst>
            </p:cNvPr>
            <p:cNvSpPr/>
            <p:nvPr userDrawn="1"/>
          </p:nvSpPr>
          <p:spPr>
            <a:xfrm flipV="1">
              <a:off x="181132" y="860094"/>
              <a:ext cx="11366434" cy="63015"/>
            </a:xfrm>
            <a:prstGeom prst="rect">
              <a:avLst/>
            </a:prstGeom>
            <a:solidFill>
              <a:srgbClr val="2A65A8"/>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marL="0" marR="0" lvl="0" indent="0" algn="ctr" defTabSz="1218072" rtl="0" eaLnBrk="1" fontAlgn="base" latinLnBrk="0" hangingPunct="1">
                <a:lnSpc>
                  <a:spcPct val="100000"/>
                </a:lnSpc>
                <a:spcBef>
                  <a:spcPct val="0"/>
                </a:spcBef>
                <a:spcAft>
                  <a:spcPct val="0"/>
                </a:spcAft>
                <a:buClrTx/>
                <a:buSzTx/>
                <a:buFontTx/>
                <a:buNone/>
                <a:tabLst/>
                <a:defRPr/>
              </a:pPr>
              <a:endParaRPr kumimoji="0" lang="en-US" sz="2397" b="0" i="0" u="none" strike="noStrike" kern="1200" cap="none" spc="0" normalizeH="0" baseline="0" noProof="0" dirty="0">
                <a:ln>
                  <a:noFill/>
                </a:ln>
                <a:solidFill>
                  <a:srgbClr val="ED7D31">
                    <a:lumMod val="25000"/>
                    <a:lumOff val="75000"/>
                  </a:srgbClr>
                </a:solidFill>
                <a:effectLst/>
                <a:uLnTx/>
                <a:uFillTx/>
                <a:latin typeface="Corbel" panose="020F0502020204030204"/>
                <a:ea typeface="微软雅黑"/>
                <a:cs typeface="+mn-cs"/>
              </a:endParaRPr>
            </a:p>
          </p:txBody>
        </p:sp>
      </p:grpSp>
      <p:grpSp>
        <p:nvGrpSpPr>
          <p:cNvPr id="9" name="Group 2"/>
          <p:cNvGrpSpPr>
            <a:grpSpLocks/>
          </p:cNvGrpSpPr>
          <p:nvPr userDrawn="1"/>
        </p:nvGrpSpPr>
        <p:grpSpPr bwMode="auto">
          <a:xfrm>
            <a:off x="98428" y="244475"/>
            <a:ext cx="12114213" cy="6372225"/>
            <a:chOff x="98458" y="244559"/>
            <a:chExt cx="12113677" cy="6371385"/>
          </a:xfrm>
        </p:grpSpPr>
        <p:grpSp>
          <p:nvGrpSpPr>
            <p:cNvPr id="10" name="Group 9"/>
            <p:cNvGrpSpPr/>
            <p:nvPr userDrawn="1"/>
          </p:nvGrpSpPr>
          <p:grpSpPr>
            <a:xfrm>
              <a:off x="98458" y="250996"/>
              <a:ext cx="6363302" cy="2979884"/>
              <a:chOff x="902453" y="1631171"/>
              <a:chExt cx="7380793" cy="3810023"/>
            </a:xfrm>
            <a:solidFill>
              <a:schemeClr val="bg1">
                <a:lumMod val="95000"/>
              </a:schemeClr>
            </a:solidFill>
          </p:grpSpPr>
          <p:grpSp>
            <p:nvGrpSpPr>
              <p:cNvPr id="213" name="Group 212"/>
              <p:cNvGrpSpPr/>
              <p:nvPr/>
            </p:nvGrpSpPr>
            <p:grpSpPr>
              <a:xfrm>
                <a:off x="6655741" y="1631171"/>
                <a:ext cx="556863" cy="556863"/>
                <a:chOff x="6732181" y="2362200"/>
                <a:chExt cx="742290" cy="742290"/>
              </a:xfrm>
              <a:grpFill/>
            </p:grpSpPr>
            <p:sp>
              <p:nvSpPr>
                <p:cNvPr id="276" name="Oval 275"/>
                <p:cNvSpPr/>
                <p:nvPr/>
              </p:nvSpPr>
              <p:spPr>
                <a:xfrm>
                  <a:off x="6732181" y="2362200"/>
                  <a:ext cx="742290" cy="742290"/>
                </a:xfrm>
                <a:prstGeom prst="ellipse">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7" name="Oval 276"/>
                <p:cNvSpPr/>
                <p:nvPr/>
              </p:nvSpPr>
              <p:spPr>
                <a:xfrm>
                  <a:off x="6773998" y="2404017"/>
                  <a:ext cx="658656" cy="658656"/>
                </a:xfrm>
                <a:prstGeom prst="ellipse">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8" name="Oval 277"/>
                <p:cNvSpPr/>
                <p:nvPr/>
              </p:nvSpPr>
              <p:spPr>
                <a:xfrm>
                  <a:off x="6830217" y="2460236"/>
                  <a:ext cx="546218" cy="546218"/>
                </a:xfrm>
                <a:prstGeom prst="ellipse">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14" name="Oval 213"/>
              <p:cNvSpPr/>
              <p:nvPr/>
            </p:nvSpPr>
            <p:spPr>
              <a:xfrm>
                <a:off x="6655741" y="1661373"/>
                <a:ext cx="487324" cy="487324"/>
              </a:xfrm>
              <a:prstGeom prst="ellipse">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15" name="Group 214"/>
              <p:cNvGrpSpPr/>
              <p:nvPr/>
            </p:nvGrpSpPr>
            <p:grpSpPr>
              <a:xfrm>
                <a:off x="1096930" y="3636845"/>
                <a:ext cx="6697364" cy="1804349"/>
                <a:chOff x="2959100" y="2212975"/>
                <a:chExt cx="5397501" cy="1454150"/>
              </a:xfrm>
              <a:grpFill/>
            </p:grpSpPr>
            <p:sp>
              <p:nvSpPr>
                <p:cNvPr id="229" name="Freeform 251"/>
                <p:cNvSpPr>
                  <a:spLocks/>
                </p:cNvSpPr>
                <p:nvPr/>
              </p:nvSpPr>
              <p:spPr bwMode="auto">
                <a:xfrm>
                  <a:off x="3071813" y="2355850"/>
                  <a:ext cx="5172075" cy="1042987"/>
                </a:xfrm>
                <a:custGeom>
                  <a:avLst/>
                  <a:gdLst>
                    <a:gd name="T0" fmla="*/ 8 w 1376"/>
                    <a:gd name="T1" fmla="*/ 181 h 276"/>
                    <a:gd name="T2" fmla="*/ 185 w 1376"/>
                    <a:gd name="T3" fmla="*/ 134 h 276"/>
                    <a:gd name="T4" fmla="*/ 179 w 1376"/>
                    <a:gd name="T5" fmla="*/ 133 h 276"/>
                    <a:gd name="T6" fmla="*/ 343 w 1376"/>
                    <a:gd name="T7" fmla="*/ 274 h 276"/>
                    <a:gd name="T8" fmla="*/ 352 w 1376"/>
                    <a:gd name="T9" fmla="*/ 274 h 276"/>
                    <a:gd name="T10" fmla="*/ 522 w 1376"/>
                    <a:gd name="T11" fmla="*/ 109 h 276"/>
                    <a:gd name="T12" fmla="*/ 517 w 1376"/>
                    <a:gd name="T13" fmla="*/ 110 h 276"/>
                    <a:gd name="T14" fmla="*/ 687 w 1376"/>
                    <a:gd name="T15" fmla="*/ 131 h 276"/>
                    <a:gd name="T16" fmla="*/ 692 w 1376"/>
                    <a:gd name="T17" fmla="*/ 130 h 276"/>
                    <a:gd name="T18" fmla="*/ 862 w 1376"/>
                    <a:gd name="T19" fmla="*/ 12 h 276"/>
                    <a:gd name="T20" fmla="*/ 855 w 1376"/>
                    <a:gd name="T21" fmla="*/ 12 h 276"/>
                    <a:gd name="T22" fmla="*/ 1026 w 1376"/>
                    <a:gd name="T23" fmla="*/ 110 h 276"/>
                    <a:gd name="T24" fmla="*/ 1028 w 1376"/>
                    <a:gd name="T25" fmla="*/ 110 h 276"/>
                    <a:gd name="T26" fmla="*/ 1198 w 1376"/>
                    <a:gd name="T27" fmla="*/ 127 h 276"/>
                    <a:gd name="T28" fmla="*/ 1200 w 1376"/>
                    <a:gd name="T29" fmla="*/ 127 h 276"/>
                    <a:gd name="T30" fmla="*/ 1371 w 1376"/>
                    <a:gd name="T31" fmla="*/ 73 h 276"/>
                    <a:gd name="T32" fmla="*/ 1371 w 1376"/>
                    <a:gd name="T33" fmla="*/ 73 h 276"/>
                    <a:gd name="T34" fmla="*/ 1375 w 1376"/>
                    <a:gd name="T35" fmla="*/ 66 h 276"/>
                    <a:gd name="T36" fmla="*/ 1368 w 1376"/>
                    <a:gd name="T37" fmla="*/ 62 h 276"/>
                    <a:gd name="T38" fmla="*/ 1368 w 1376"/>
                    <a:gd name="T39" fmla="*/ 62 h 276"/>
                    <a:gd name="T40" fmla="*/ 1197 w 1376"/>
                    <a:gd name="T41" fmla="*/ 115 h 276"/>
                    <a:gd name="T42" fmla="*/ 1199 w 1376"/>
                    <a:gd name="T43" fmla="*/ 115 h 276"/>
                    <a:gd name="T44" fmla="*/ 1029 w 1376"/>
                    <a:gd name="T45" fmla="*/ 98 h 276"/>
                    <a:gd name="T46" fmla="*/ 1032 w 1376"/>
                    <a:gd name="T47" fmla="*/ 99 h 276"/>
                    <a:gd name="T48" fmla="*/ 861 w 1376"/>
                    <a:gd name="T49" fmla="*/ 2 h 276"/>
                    <a:gd name="T50" fmla="*/ 855 w 1376"/>
                    <a:gd name="T51" fmla="*/ 2 h 276"/>
                    <a:gd name="T52" fmla="*/ 685 w 1376"/>
                    <a:gd name="T53" fmla="*/ 120 h 276"/>
                    <a:gd name="T54" fmla="*/ 689 w 1376"/>
                    <a:gd name="T55" fmla="*/ 118 h 276"/>
                    <a:gd name="T56" fmla="*/ 518 w 1376"/>
                    <a:gd name="T57" fmla="*/ 98 h 276"/>
                    <a:gd name="T58" fmla="*/ 513 w 1376"/>
                    <a:gd name="T59" fmla="*/ 100 h 276"/>
                    <a:gd name="T60" fmla="*/ 343 w 1376"/>
                    <a:gd name="T61" fmla="*/ 265 h 276"/>
                    <a:gd name="T62" fmla="*/ 351 w 1376"/>
                    <a:gd name="T63" fmla="*/ 265 h 276"/>
                    <a:gd name="T64" fmla="*/ 187 w 1376"/>
                    <a:gd name="T65" fmla="*/ 123 h 276"/>
                    <a:gd name="T66" fmla="*/ 182 w 1376"/>
                    <a:gd name="T67" fmla="*/ 122 h 276"/>
                    <a:gd name="T68" fmla="*/ 5 w 1376"/>
                    <a:gd name="T69" fmla="*/ 169 h 276"/>
                    <a:gd name="T70" fmla="*/ 5 w 1376"/>
                    <a:gd name="T71" fmla="*/ 169 h 276"/>
                    <a:gd name="T72" fmla="*/ 1 w 1376"/>
                    <a:gd name="T73" fmla="*/ 177 h 276"/>
                    <a:gd name="T74" fmla="*/ 8 w 1376"/>
                    <a:gd name="T75" fmla="*/ 18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76">
                      <a:moveTo>
                        <a:pt x="8" y="181"/>
                      </a:moveTo>
                      <a:cubicBezTo>
                        <a:pt x="185" y="134"/>
                        <a:pt x="185" y="134"/>
                        <a:pt x="185" y="134"/>
                      </a:cubicBezTo>
                      <a:cubicBezTo>
                        <a:pt x="183" y="134"/>
                        <a:pt x="181" y="134"/>
                        <a:pt x="179" y="133"/>
                      </a:cubicBezTo>
                      <a:cubicBezTo>
                        <a:pt x="343" y="274"/>
                        <a:pt x="343" y="274"/>
                        <a:pt x="343" y="274"/>
                      </a:cubicBezTo>
                      <a:cubicBezTo>
                        <a:pt x="346" y="276"/>
                        <a:pt x="349" y="276"/>
                        <a:pt x="352" y="274"/>
                      </a:cubicBezTo>
                      <a:cubicBezTo>
                        <a:pt x="522" y="109"/>
                        <a:pt x="522" y="109"/>
                        <a:pt x="522" y="109"/>
                      </a:cubicBezTo>
                      <a:cubicBezTo>
                        <a:pt x="521" y="110"/>
                        <a:pt x="519" y="111"/>
                        <a:pt x="517" y="110"/>
                      </a:cubicBezTo>
                      <a:cubicBezTo>
                        <a:pt x="687" y="131"/>
                        <a:pt x="687" y="131"/>
                        <a:pt x="687" y="131"/>
                      </a:cubicBezTo>
                      <a:cubicBezTo>
                        <a:pt x="689" y="131"/>
                        <a:pt x="690" y="130"/>
                        <a:pt x="692" y="130"/>
                      </a:cubicBezTo>
                      <a:cubicBezTo>
                        <a:pt x="862" y="12"/>
                        <a:pt x="862" y="12"/>
                        <a:pt x="862" y="12"/>
                      </a:cubicBezTo>
                      <a:cubicBezTo>
                        <a:pt x="860" y="13"/>
                        <a:pt x="857" y="13"/>
                        <a:pt x="855" y="12"/>
                      </a:cubicBezTo>
                      <a:cubicBezTo>
                        <a:pt x="1026" y="110"/>
                        <a:pt x="1026" y="110"/>
                        <a:pt x="1026" y="110"/>
                      </a:cubicBezTo>
                      <a:cubicBezTo>
                        <a:pt x="1026" y="110"/>
                        <a:pt x="1027" y="110"/>
                        <a:pt x="1028" y="110"/>
                      </a:cubicBezTo>
                      <a:cubicBezTo>
                        <a:pt x="1198" y="127"/>
                        <a:pt x="1198" y="127"/>
                        <a:pt x="1198" y="127"/>
                      </a:cubicBezTo>
                      <a:cubicBezTo>
                        <a:pt x="1199" y="127"/>
                        <a:pt x="1199" y="127"/>
                        <a:pt x="1200" y="127"/>
                      </a:cubicBezTo>
                      <a:cubicBezTo>
                        <a:pt x="1371" y="73"/>
                        <a:pt x="1371" y="73"/>
                        <a:pt x="1371" y="73"/>
                      </a:cubicBezTo>
                      <a:cubicBezTo>
                        <a:pt x="1371" y="73"/>
                        <a:pt x="1371" y="73"/>
                        <a:pt x="1371" y="73"/>
                      </a:cubicBezTo>
                      <a:cubicBezTo>
                        <a:pt x="1375" y="72"/>
                        <a:pt x="1376" y="69"/>
                        <a:pt x="1375" y="66"/>
                      </a:cubicBezTo>
                      <a:cubicBezTo>
                        <a:pt x="1374" y="62"/>
                        <a:pt x="1371" y="61"/>
                        <a:pt x="1368" y="62"/>
                      </a:cubicBezTo>
                      <a:cubicBezTo>
                        <a:pt x="1368" y="62"/>
                        <a:pt x="1368" y="62"/>
                        <a:pt x="1368" y="62"/>
                      </a:cubicBezTo>
                      <a:cubicBezTo>
                        <a:pt x="1197" y="115"/>
                        <a:pt x="1197" y="115"/>
                        <a:pt x="1197" y="115"/>
                      </a:cubicBezTo>
                      <a:cubicBezTo>
                        <a:pt x="1197" y="115"/>
                        <a:pt x="1198" y="115"/>
                        <a:pt x="1199" y="115"/>
                      </a:cubicBezTo>
                      <a:cubicBezTo>
                        <a:pt x="1029" y="98"/>
                        <a:pt x="1029" y="98"/>
                        <a:pt x="1029" y="98"/>
                      </a:cubicBezTo>
                      <a:cubicBezTo>
                        <a:pt x="1030" y="98"/>
                        <a:pt x="1031" y="99"/>
                        <a:pt x="1032" y="99"/>
                      </a:cubicBezTo>
                      <a:cubicBezTo>
                        <a:pt x="861" y="2"/>
                        <a:pt x="861" y="2"/>
                        <a:pt x="861" y="2"/>
                      </a:cubicBezTo>
                      <a:cubicBezTo>
                        <a:pt x="859" y="0"/>
                        <a:pt x="857" y="0"/>
                        <a:pt x="855" y="2"/>
                      </a:cubicBezTo>
                      <a:cubicBezTo>
                        <a:pt x="685" y="120"/>
                        <a:pt x="685" y="120"/>
                        <a:pt x="685" y="120"/>
                      </a:cubicBezTo>
                      <a:cubicBezTo>
                        <a:pt x="686" y="119"/>
                        <a:pt x="687" y="118"/>
                        <a:pt x="689" y="118"/>
                      </a:cubicBezTo>
                      <a:cubicBezTo>
                        <a:pt x="518" y="98"/>
                        <a:pt x="518" y="98"/>
                        <a:pt x="518" y="98"/>
                      </a:cubicBezTo>
                      <a:cubicBezTo>
                        <a:pt x="517" y="98"/>
                        <a:pt x="515" y="99"/>
                        <a:pt x="513" y="100"/>
                      </a:cubicBezTo>
                      <a:cubicBezTo>
                        <a:pt x="343" y="265"/>
                        <a:pt x="343" y="265"/>
                        <a:pt x="343" y="265"/>
                      </a:cubicBezTo>
                      <a:cubicBezTo>
                        <a:pt x="345" y="263"/>
                        <a:pt x="349" y="262"/>
                        <a:pt x="351" y="265"/>
                      </a:cubicBezTo>
                      <a:cubicBezTo>
                        <a:pt x="187" y="123"/>
                        <a:pt x="187" y="123"/>
                        <a:pt x="187" y="123"/>
                      </a:cubicBezTo>
                      <a:cubicBezTo>
                        <a:pt x="186" y="122"/>
                        <a:pt x="184" y="121"/>
                        <a:pt x="182" y="122"/>
                      </a:cubicBezTo>
                      <a:cubicBezTo>
                        <a:pt x="5" y="169"/>
                        <a:pt x="5" y="169"/>
                        <a:pt x="5" y="169"/>
                      </a:cubicBezTo>
                      <a:cubicBezTo>
                        <a:pt x="5" y="169"/>
                        <a:pt x="5" y="169"/>
                        <a:pt x="5" y="169"/>
                      </a:cubicBezTo>
                      <a:cubicBezTo>
                        <a:pt x="2" y="170"/>
                        <a:pt x="0" y="173"/>
                        <a:pt x="1" y="177"/>
                      </a:cubicBezTo>
                      <a:cubicBezTo>
                        <a:pt x="2" y="180"/>
                        <a:pt x="5" y="182"/>
                        <a:pt x="8" y="181"/>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0" name="Oval 252"/>
                <p:cNvSpPr>
                  <a:spLocks noChangeArrowheads="1"/>
                </p:cNvSpPr>
                <p:nvPr/>
              </p:nvSpPr>
              <p:spPr bwMode="auto">
                <a:xfrm>
                  <a:off x="3648075" y="2725738"/>
                  <a:ext cx="228600" cy="2270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1" name="Freeform 253"/>
                <p:cNvSpPr>
                  <a:spLocks noEditPoints="1"/>
                </p:cNvSpPr>
                <p:nvPr/>
              </p:nvSpPr>
              <p:spPr bwMode="auto">
                <a:xfrm>
                  <a:off x="3624263" y="2703513"/>
                  <a:ext cx="274638" cy="271462"/>
                </a:xfrm>
                <a:custGeom>
                  <a:avLst/>
                  <a:gdLst>
                    <a:gd name="T0" fmla="*/ 60 w 73"/>
                    <a:gd name="T1" fmla="*/ 36 h 72"/>
                    <a:gd name="T2" fmla="*/ 36 w 73"/>
                    <a:gd name="T3" fmla="*/ 60 h 72"/>
                    <a:gd name="T4" fmla="*/ 12 w 73"/>
                    <a:gd name="T5" fmla="*/ 36 h 72"/>
                    <a:gd name="T6" fmla="*/ 36 w 73"/>
                    <a:gd name="T7" fmla="*/ 12 h 72"/>
                    <a:gd name="T8" fmla="*/ 60 w 73"/>
                    <a:gd name="T9" fmla="*/ 36 h 72"/>
                    <a:gd name="T10" fmla="*/ 36 w 73"/>
                    <a:gd name="T11" fmla="*/ 0 h 72"/>
                    <a:gd name="T12" fmla="*/ 0 w 73"/>
                    <a:gd name="T13" fmla="*/ 36 h 72"/>
                    <a:gd name="T14" fmla="*/ 36 w 73"/>
                    <a:gd name="T15" fmla="*/ 72 h 72"/>
                    <a:gd name="T16" fmla="*/ 73 w 73"/>
                    <a:gd name="T17" fmla="*/ 36 h 72"/>
                    <a:gd name="T18" fmla="*/ 36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0" y="36"/>
                      </a:moveTo>
                      <a:cubicBezTo>
                        <a:pt x="60" y="49"/>
                        <a:pt x="50" y="60"/>
                        <a:pt x="36" y="60"/>
                      </a:cubicBezTo>
                      <a:cubicBezTo>
                        <a:pt x="23" y="60"/>
                        <a:pt x="12" y="49"/>
                        <a:pt x="12" y="36"/>
                      </a:cubicBezTo>
                      <a:cubicBezTo>
                        <a:pt x="12" y="23"/>
                        <a:pt x="23" y="12"/>
                        <a:pt x="36" y="12"/>
                      </a:cubicBezTo>
                      <a:cubicBezTo>
                        <a:pt x="50" y="12"/>
                        <a:pt x="60" y="23"/>
                        <a:pt x="60" y="36"/>
                      </a:cubicBezTo>
                      <a:close/>
                      <a:moveTo>
                        <a:pt x="36" y="0"/>
                      </a:moveTo>
                      <a:cubicBezTo>
                        <a:pt x="16" y="0"/>
                        <a:pt x="0" y="16"/>
                        <a:pt x="0" y="36"/>
                      </a:cubicBezTo>
                      <a:cubicBezTo>
                        <a:pt x="0" y="56"/>
                        <a:pt x="16" y="72"/>
                        <a:pt x="36" y="72"/>
                      </a:cubicBezTo>
                      <a:cubicBezTo>
                        <a:pt x="56" y="72"/>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2" name="Oval 254"/>
                <p:cNvSpPr>
                  <a:spLocks noChangeArrowheads="1"/>
                </p:cNvSpPr>
                <p:nvPr/>
              </p:nvSpPr>
              <p:spPr bwMode="auto">
                <a:xfrm>
                  <a:off x="3700463" y="2778125"/>
                  <a:ext cx="119063" cy="12223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3" name="Oval 255"/>
                <p:cNvSpPr>
                  <a:spLocks noChangeArrowheads="1"/>
                </p:cNvSpPr>
                <p:nvPr/>
              </p:nvSpPr>
              <p:spPr bwMode="auto">
                <a:xfrm>
                  <a:off x="8104188" y="2495550"/>
                  <a:ext cx="230188" cy="23018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4" name="Freeform 256"/>
                <p:cNvSpPr>
                  <a:spLocks noEditPoints="1"/>
                </p:cNvSpPr>
                <p:nvPr/>
              </p:nvSpPr>
              <p:spPr bwMode="auto">
                <a:xfrm>
                  <a:off x="8081963" y="2473325"/>
                  <a:ext cx="274638" cy="274637"/>
                </a:xfrm>
                <a:custGeom>
                  <a:avLst/>
                  <a:gdLst>
                    <a:gd name="T0" fmla="*/ 61 w 73"/>
                    <a:gd name="T1" fmla="*/ 36 h 73"/>
                    <a:gd name="T2" fmla="*/ 36 w 73"/>
                    <a:gd name="T3" fmla="*/ 60 h 73"/>
                    <a:gd name="T4" fmla="*/ 12 w 73"/>
                    <a:gd name="T5" fmla="*/ 36 h 73"/>
                    <a:gd name="T6" fmla="*/ 36 w 73"/>
                    <a:gd name="T7" fmla="*/ 12 h 73"/>
                    <a:gd name="T8" fmla="*/ 61 w 73"/>
                    <a:gd name="T9" fmla="*/ 36 h 73"/>
                    <a:gd name="T10" fmla="*/ 36 w 73"/>
                    <a:gd name="T11" fmla="*/ 0 h 73"/>
                    <a:gd name="T12" fmla="*/ 0 w 73"/>
                    <a:gd name="T13" fmla="*/ 36 h 73"/>
                    <a:gd name="T14" fmla="*/ 36 w 73"/>
                    <a:gd name="T15" fmla="*/ 73 h 73"/>
                    <a:gd name="T16" fmla="*/ 73 w 73"/>
                    <a:gd name="T17" fmla="*/ 36 h 73"/>
                    <a:gd name="T18" fmla="*/ 36 w 73"/>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61" y="36"/>
                      </a:moveTo>
                      <a:cubicBezTo>
                        <a:pt x="61" y="50"/>
                        <a:pt x="50" y="60"/>
                        <a:pt x="36" y="60"/>
                      </a:cubicBezTo>
                      <a:cubicBezTo>
                        <a:pt x="23" y="60"/>
                        <a:pt x="12" y="50"/>
                        <a:pt x="12" y="36"/>
                      </a:cubicBezTo>
                      <a:cubicBezTo>
                        <a:pt x="12" y="23"/>
                        <a:pt x="23" y="12"/>
                        <a:pt x="36" y="12"/>
                      </a:cubicBezTo>
                      <a:cubicBezTo>
                        <a:pt x="50" y="12"/>
                        <a:pt x="61" y="23"/>
                        <a:pt x="61" y="36"/>
                      </a:cubicBezTo>
                      <a:close/>
                      <a:moveTo>
                        <a:pt x="36" y="0"/>
                      </a:moveTo>
                      <a:cubicBezTo>
                        <a:pt x="16" y="0"/>
                        <a:pt x="0" y="16"/>
                        <a:pt x="0" y="36"/>
                      </a:cubicBezTo>
                      <a:cubicBezTo>
                        <a:pt x="0" y="56"/>
                        <a:pt x="16" y="73"/>
                        <a:pt x="36" y="73"/>
                      </a:cubicBezTo>
                      <a:cubicBezTo>
                        <a:pt x="56" y="73"/>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5" name="Oval 257"/>
                <p:cNvSpPr>
                  <a:spLocks noChangeArrowheads="1"/>
                </p:cNvSpPr>
                <p:nvPr/>
              </p:nvSpPr>
              <p:spPr bwMode="auto">
                <a:xfrm>
                  <a:off x="8158163" y="2547938"/>
                  <a:ext cx="123825" cy="1254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6" name="Oval 258"/>
                <p:cNvSpPr>
                  <a:spLocks noChangeArrowheads="1"/>
                </p:cNvSpPr>
                <p:nvPr/>
              </p:nvSpPr>
              <p:spPr bwMode="auto">
                <a:xfrm>
                  <a:off x="7462838" y="2700338"/>
                  <a:ext cx="228600" cy="225425"/>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7" name="Freeform 259"/>
                <p:cNvSpPr>
                  <a:spLocks noEditPoints="1"/>
                </p:cNvSpPr>
                <p:nvPr/>
              </p:nvSpPr>
              <p:spPr bwMode="auto">
                <a:xfrm>
                  <a:off x="7439025" y="2676525"/>
                  <a:ext cx="274638" cy="273050"/>
                </a:xfrm>
                <a:custGeom>
                  <a:avLst/>
                  <a:gdLst>
                    <a:gd name="T0" fmla="*/ 60 w 73"/>
                    <a:gd name="T1" fmla="*/ 36 h 72"/>
                    <a:gd name="T2" fmla="*/ 36 w 73"/>
                    <a:gd name="T3" fmla="*/ 60 h 72"/>
                    <a:gd name="T4" fmla="*/ 12 w 73"/>
                    <a:gd name="T5" fmla="*/ 36 h 72"/>
                    <a:gd name="T6" fmla="*/ 36 w 73"/>
                    <a:gd name="T7" fmla="*/ 12 h 72"/>
                    <a:gd name="T8" fmla="*/ 60 w 73"/>
                    <a:gd name="T9" fmla="*/ 36 h 72"/>
                    <a:gd name="T10" fmla="*/ 36 w 73"/>
                    <a:gd name="T11" fmla="*/ 0 h 72"/>
                    <a:gd name="T12" fmla="*/ 0 w 73"/>
                    <a:gd name="T13" fmla="*/ 36 h 72"/>
                    <a:gd name="T14" fmla="*/ 36 w 73"/>
                    <a:gd name="T15" fmla="*/ 72 h 72"/>
                    <a:gd name="T16" fmla="*/ 73 w 73"/>
                    <a:gd name="T17" fmla="*/ 36 h 72"/>
                    <a:gd name="T18" fmla="*/ 36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0" y="36"/>
                      </a:moveTo>
                      <a:cubicBezTo>
                        <a:pt x="60" y="49"/>
                        <a:pt x="50" y="60"/>
                        <a:pt x="36" y="60"/>
                      </a:cubicBezTo>
                      <a:cubicBezTo>
                        <a:pt x="23" y="60"/>
                        <a:pt x="12" y="49"/>
                        <a:pt x="12" y="36"/>
                      </a:cubicBezTo>
                      <a:cubicBezTo>
                        <a:pt x="12" y="23"/>
                        <a:pt x="23" y="12"/>
                        <a:pt x="36" y="12"/>
                      </a:cubicBezTo>
                      <a:cubicBezTo>
                        <a:pt x="50" y="12"/>
                        <a:pt x="60" y="23"/>
                        <a:pt x="60" y="36"/>
                      </a:cubicBezTo>
                      <a:close/>
                      <a:moveTo>
                        <a:pt x="36" y="0"/>
                      </a:moveTo>
                      <a:cubicBezTo>
                        <a:pt x="16" y="0"/>
                        <a:pt x="0" y="16"/>
                        <a:pt x="0" y="36"/>
                      </a:cubicBezTo>
                      <a:cubicBezTo>
                        <a:pt x="0" y="56"/>
                        <a:pt x="16" y="72"/>
                        <a:pt x="36" y="72"/>
                      </a:cubicBezTo>
                      <a:cubicBezTo>
                        <a:pt x="56" y="72"/>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8" name="Oval 260"/>
                <p:cNvSpPr>
                  <a:spLocks noChangeArrowheads="1"/>
                </p:cNvSpPr>
                <p:nvPr/>
              </p:nvSpPr>
              <p:spPr bwMode="auto">
                <a:xfrm>
                  <a:off x="7515225" y="2752725"/>
                  <a:ext cx="123825" cy="120650"/>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9" name="Oval 261"/>
                <p:cNvSpPr>
                  <a:spLocks noChangeArrowheads="1"/>
                </p:cNvSpPr>
                <p:nvPr/>
              </p:nvSpPr>
              <p:spPr bwMode="auto">
                <a:xfrm>
                  <a:off x="6826250" y="2635250"/>
                  <a:ext cx="227013" cy="23018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0" name="Freeform 262"/>
                <p:cNvSpPr>
                  <a:spLocks noEditPoints="1"/>
                </p:cNvSpPr>
                <p:nvPr/>
              </p:nvSpPr>
              <p:spPr bwMode="auto">
                <a:xfrm>
                  <a:off x="6800850" y="2613025"/>
                  <a:ext cx="274638" cy="274637"/>
                </a:xfrm>
                <a:custGeom>
                  <a:avLst/>
                  <a:gdLst>
                    <a:gd name="T0" fmla="*/ 61 w 73"/>
                    <a:gd name="T1" fmla="*/ 36 h 73"/>
                    <a:gd name="T2" fmla="*/ 37 w 73"/>
                    <a:gd name="T3" fmla="*/ 60 h 73"/>
                    <a:gd name="T4" fmla="*/ 13 w 73"/>
                    <a:gd name="T5" fmla="*/ 36 h 73"/>
                    <a:gd name="T6" fmla="*/ 37 w 73"/>
                    <a:gd name="T7" fmla="*/ 12 h 73"/>
                    <a:gd name="T8" fmla="*/ 61 w 73"/>
                    <a:gd name="T9" fmla="*/ 36 h 73"/>
                    <a:gd name="T10" fmla="*/ 37 w 73"/>
                    <a:gd name="T11" fmla="*/ 0 h 73"/>
                    <a:gd name="T12" fmla="*/ 0 w 73"/>
                    <a:gd name="T13" fmla="*/ 36 h 73"/>
                    <a:gd name="T14" fmla="*/ 37 w 73"/>
                    <a:gd name="T15" fmla="*/ 73 h 73"/>
                    <a:gd name="T16" fmla="*/ 73 w 73"/>
                    <a:gd name="T17" fmla="*/ 36 h 73"/>
                    <a:gd name="T18" fmla="*/ 37 w 73"/>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61" y="36"/>
                      </a:moveTo>
                      <a:cubicBezTo>
                        <a:pt x="61" y="50"/>
                        <a:pt x="50" y="60"/>
                        <a:pt x="37" y="60"/>
                      </a:cubicBezTo>
                      <a:cubicBezTo>
                        <a:pt x="23" y="60"/>
                        <a:pt x="13" y="50"/>
                        <a:pt x="13" y="36"/>
                      </a:cubicBezTo>
                      <a:cubicBezTo>
                        <a:pt x="13" y="23"/>
                        <a:pt x="23" y="12"/>
                        <a:pt x="37" y="12"/>
                      </a:cubicBezTo>
                      <a:cubicBezTo>
                        <a:pt x="50" y="12"/>
                        <a:pt x="61" y="23"/>
                        <a:pt x="61" y="36"/>
                      </a:cubicBezTo>
                      <a:close/>
                      <a:moveTo>
                        <a:pt x="37" y="0"/>
                      </a:moveTo>
                      <a:cubicBezTo>
                        <a:pt x="17" y="0"/>
                        <a:pt x="0" y="16"/>
                        <a:pt x="0" y="36"/>
                      </a:cubicBezTo>
                      <a:cubicBezTo>
                        <a:pt x="0" y="56"/>
                        <a:pt x="17" y="73"/>
                        <a:pt x="37" y="73"/>
                      </a:cubicBezTo>
                      <a:cubicBezTo>
                        <a:pt x="57" y="73"/>
                        <a:pt x="73" y="56"/>
                        <a:pt x="73" y="36"/>
                      </a:cubicBezTo>
                      <a:cubicBezTo>
                        <a:pt x="73" y="16"/>
                        <a:pt x="57" y="0"/>
                        <a:pt x="37"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1" name="Oval 263"/>
                <p:cNvSpPr>
                  <a:spLocks noChangeArrowheads="1"/>
                </p:cNvSpPr>
                <p:nvPr/>
              </p:nvSpPr>
              <p:spPr bwMode="auto">
                <a:xfrm>
                  <a:off x="6880225" y="2687638"/>
                  <a:ext cx="119063" cy="1254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2" name="Oval 264"/>
                <p:cNvSpPr>
                  <a:spLocks noChangeArrowheads="1"/>
                </p:cNvSpPr>
                <p:nvPr/>
              </p:nvSpPr>
              <p:spPr bwMode="auto">
                <a:xfrm>
                  <a:off x="6184900" y="2268538"/>
                  <a:ext cx="228600" cy="2270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3" name="Freeform 265"/>
                <p:cNvSpPr>
                  <a:spLocks noEditPoints="1"/>
                </p:cNvSpPr>
                <p:nvPr/>
              </p:nvSpPr>
              <p:spPr bwMode="auto">
                <a:xfrm>
                  <a:off x="6161088" y="2246313"/>
                  <a:ext cx="274638" cy="271462"/>
                </a:xfrm>
                <a:custGeom>
                  <a:avLst/>
                  <a:gdLst>
                    <a:gd name="T0" fmla="*/ 60 w 73"/>
                    <a:gd name="T1" fmla="*/ 36 h 72"/>
                    <a:gd name="T2" fmla="*/ 36 w 73"/>
                    <a:gd name="T3" fmla="*/ 60 h 72"/>
                    <a:gd name="T4" fmla="*/ 12 w 73"/>
                    <a:gd name="T5" fmla="*/ 36 h 72"/>
                    <a:gd name="T6" fmla="*/ 36 w 73"/>
                    <a:gd name="T7" fmla="*/ 12 h 72"/>
                    <a:gd name="T8" fmla="*/ 60 w 73"/>
                    <a:gd name="T9" fmla="*/ 36 h 72"/>
                    <a:gd name="T10" fmla="*/ 36 w 73"/>
                    <a:gd name="T11" fmla="*/ 0 h 72"/>
                    <a:gd name="T12" fmla="*/ 0 w 73"/>
                    <a:gd name="T13" fmla="*/ 36 h 72"/>
                    <a:gd name="T14" fmla="*/ 36 w 73"/>
                    <a:gd name="T15" fmla="*/ 72 h 72"/>
                    <a:gd name="T16" fmla="*/ 73 w 73"/>
                    <a:gd name="T17" fmla="*/ 36 h 72"/>
                    <a:gd name="T18" fmla="*/ 36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0" y="36"/>
                      </a:moveTo>
                      <a:cubicBezTo>
                        <a:pt x="60" y="49"/>
                        <a:pt x="50" y="60"/>
                        <a:pt x="36" y="60"/>
                      </a:cubicBezTo>
                      <a:cubicBezTo>
                        <a:pt x="23" y="60"/>
                        <a:pt x="12" y="49"/>
                        <a:pt x="12" y="36"/>
                      </a:cubicBezTo>
                      <a:cubicBezTo>
                        <a:pt x="12" y="23"/>
                        <a:pt x="23" y="12"/>
                        <a:pt x="36" y="12"/>
                      </a:cubicBezTo>
                      <a:cubicBezTo>
                        <a:pt x="50" y="12"/>
                        <a:pt x="60" y="23"/>
                        <a:pt x="60" y="36"/>
                      </a:cubicBezTo>
                      <a:close/>
                      <a:moveTo>
                        <a:pt x="36" y="0"/>
                      </a:moveTo>
                      <a:cubicBezTo>
                        <a:pt x="16" y="0"/>
                        <a:pt x="0" y="16"/>
                        <a:pt x="0" y="36"/>
                      </a:cubicBezTo>
                      <a:cubicBezTo>
                        <a:pt x="0" y="56"/>
                        <a:pt x="16" y="72"/>
                        <a:pt x="36" y="72"/>
                      </a:cubicBezTo>
                      <a:cubicBezTo>
                        <a:pt x="56" y="72"/>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4" name="Oval 266"/>
                <p:cNvSpPr>
                  <a:spLocks noChangeArrowheads="1"/>
                </p:cNvSpPr>
                <p:nvPr/>
              </p:nvSpPr>
              <p:spPr bwMode="auto">
                <a:xfrm>
                  <a:off x="6237288" y="2322513"/>
                  <a:ext cx="123825" cy="120650"/>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5" name="Oval 267"/>
                <p:cNvSpPr>
                  <a:spLocks noChangeArrowheads="1"/>
                </p:cNvSpPr>
                <p:nvPr/>
              </p:nvSpPr>
              <p:spPr bwMode="auto">
                <a:xfrm>
                  <a:off x="5545138" y="2711450"/>
                  <a:ext cx="225425" cy="23018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6" name="Freeform 268"/>
                <p:cNvSpPr>
                  <a:spLocks noEditPoints="1"/>
                </p:cNvSpPr>
                <p:nvPr/>
              </p:nvSpPr>
              <p:spPr bwMode="auto">
                <a:xfrm>
                  <a:off x="5522913" y="2687638"/>
                  <a:ext cx="269875" cy="276225"/>
                </a:xfrm>
                <a:custGeom>
                  <a:avLst/>
                  <a:gdLst>
                    <a:gd name="T0" fmla="*/ 60 w 72"/>
                    <a:gd name="T1" fmla="*/ 37 h 73"/>
                    <a:gd name="T2" fmla="*/ 36 w 72"/>
                    <a:gd name="T3" fmla="*/ 61 h 73"/>
                    <a:gd name="T4" fmla="*/ 12 w 72"/>
                    <a:gd name="T5" fmla="*/ 37 h 73"/>
                    <a:gd name="T6" fmla="*/ 36 w 72"/>
                    <a:gd name="T7" fmla="*/ 12 h 73"/>
                    <a:gd name="T8" fmla="*/ 60 w 72"/>
                    <a:gd name="T9" fmla="*/ 37 h 73"/>
                    <a:gd name="T10" fmla="*/ 36 w 72"/>
                    <a:gd name="T11" fmla="*/ 0 h 73"/>
                    <a:gd name="T12" fmla="*/ 0 w 72"/>
                    <a:gd name="T13" fmla="*/ 37 h 73"/>
                    <a:gd name="T14" fmla="*/ 36 w 72"/>
                    <a:gd name="T15" fmla="*/ 73 h 73"/>
                    <a:gd name="T16" fmla="*/ 72 w 72"/>
                    <a:gd name="T17" fmla="*/ 37 h 73"/>
                    <a:gd name="T18" fmla="*/ 36 w 72"/>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3">
                      <a:moveTo>
                        <a:pt x="60" y="37"/>
                      </a:moveTo>
                      <a:cubicBezTo>
                        <a:pt x="60" y="50"/>
                        <a:pt x="49" y="61"/>
                        <a:pt x="36" y="61"/>
                      </a:cubicBezTo>
                      <a:cubicBezTo>
                        <a:pt x="23" y="61"/>
                        <a:pt x="12" y="50"/>
                        <a:pt x="12" y="37"/>
                      </a:cubicBezTo>
                      <a:cubicBezTo>
                        <a:pt x="12" y="23"/>
                        <a:pt x="23" y="12"/>
                        <a:pt x="36" y="12"/>
                      </a:cubicBezTo>
                      <a:cubicBezTo>
                        <a:pt x="49" y="12"/>
                        <a:pt x="60" y="23"/>
                        <a:pt x="60" y="37"/>
                      </a:cubicBezTo>
                      <a:close/>
                      <a:moveTo>
                        <a:pt x="36" y="0"/>
                      </a:moveTo>
                      <a:cubicBezTo>
                        <a:pt x="16" y="0"/>
                        <a:pt x="0" y="17"/>
                        <a:pt x="0" y="37"/>
                      </a:cubicBezTo>
                      <a:cubicBezTo>
                        <a:pt x="0" y="57"/>
                        <a:pt x="16" y="73"/>
                        <a:pt x="36" y="73"/>
                      </a:cubicBezTo>
                      <a:cubicBezTo>
                        <a:pt x="56" y="73"/>
                        <a:pt x="72" y="57"/>
                        <a:pt x="72" y="37"/>
                      </a:cubicBezTo>
                      <a:cubicBezTo>
                        <a:pt x="72" y="17"/>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7" name="Oval 269"/>
                <p:cNvSpPr>
                  <a:spLocks noChangeArrowheads="1"/>
                </p:cNvSpPr>
                <p:nvPr/>
              </p:nvSpPr>
              <p:spPr bwMode="auto">
                <a:xfrm>
                  <a:off x="5597525" y="2763838"/>
                  <a:ext cx="120650" cy="123825"/>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8" name="Oval 270"/>
                <p:cNvSpPr>
                  <a:spLocks noChangeArrowheads="1"/>
                </p:cNvSpPr>
                <p:nvPr/>
              </p:nvSpPr>
              <p:spPr bwMode="auto">
                <a:xfrm>
                  <a:off x="4906963" y="2635250"/>
                  <a:ext cx="225425" cy="23018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9" name="Freeform 271"/>
                <p:cNvSpPr>
                  <a:spLocks noEditPoints="1"/>
                </p:cNvSpPr>
                <p:nvPr/>
              </p:nvSpPr>
              <p:spPr bwMode="auto">
                <a:xfrm>
                  <a:off x="4879975" y="2613025"/>
                  <a:ext cx="274638" cy="274637"/>
                </a:xfrm>
                <a:custGeom>
                  <a:avLst/>
                  <a:gdLst>
                    <a:gd name="T0" fmla="*/ 61 w 73"/>
                    <a:gd name="T1" fmla="*/ 36 h 73"/>
                    <a:gd name="T2" fmla="*/ 37 w 73"/>
                    <a:gd name="T3" fmla="*/ 60 h 73"/>
                    <a:gd name="T4" fmla="*/ 13 w 73"/>
                    <a:gd name="T5" fmla="*/ 36 h 73"/>
                    <a:gd name="T6" fmla="*/ 37 w 73"/>
                    <a:gd name="T7" fmla="*/ 12 h 73"/>
                    <a:gd name="T8" fmla="*/ 61 w 73"/>
                    <a:gd name="T9" fmla="*/ 36 h 73"/>
                    <a:gd name="T10" fmla="*/ 37 w 73"/>
                    <a:gd name="T11" fmla="*/ 0 h 73"/>
                    <a:gd name="T12" fmla="*/ 0 w 73"/>
                    <a:gd name="T13" fmla="*/ 36 h 73"/>
                    <a:gd name="T14" fmla="*/ 37 w 73"/>
                    <a:gd name="T15" fmla="*/ 73 h 73"/>
                    <a:gd name="T16" fmla="*/ 73 w 73"/>
                    <a:gd name="T17" fmla="*/ 36 h 73"/>
                    <a:gd name="T18" fmla="*/ 37 w 73"/>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61" y="36"/>
                      </a:moveTo>
                      <a:cubicBezTo>
                        <a:pt x="61" y="50"/>
                        <a:pt x="50" y="60"/>
                        <a:pt x="37" y="60"/>
                      </a:cubicBezTo>
                      <a:cubicBezTo>
                        <a:pt x="23" y="60"/>
                        <a:pt x="13" y="50"/>
                        <a:pt x="13" y="36"/>
                      </a:cubicBezTo>
                      <a:cubicBezTo>
                        <a:pt x="13" y="23"/>
                        <a:pt x="23" y="12"/>
                        <a:pt x="37" y="12"/>
                      </a:cubicBezTo>
                      <a:cubicBezTo>
                        <a:pt x="50" y="12"/>
                        <a:pt x="61" y="23"/>
                        <a:pt x="61" y="36"/>
                      </a:cubicBezTo>
                      <a:close/>
                      <a:moveTo>
                        <a:pt x="37" y="0"/>
                      </a:moveTo>
                      <a:cubicBezTo>
                        <a:pt x="17" y="0"/>
                        <a:pt x="0" y="16"/>
                        <a:pt x="0" y="36"/>
                      </a:cubicBezTo>
                      <a:cubicBezTo>
                        <a:pt x="0" y="56"/>
                        <a:pt x="17" y="73"/>
                        <a:pt x="37" y="73"/>
                      </a:cubicBezTo>
                      <a:cubicBezTo>
                        <a:pt x="57" y="73"/>
                        <a:pt x="73" y="56"/>
                        <a:pt x="73" y="36"/>
                      </a:cubicBezTo>
                      <a:cubicBezTo>
                        <a:pt x="73" y="16"/>
                        <a:pt x="57" y="0"/>
                        <a:pt x="37"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0" name="Oval 272"/>
                <p:cNvSpPr>
                  <a:spLocks noChangeArrowheads="1"/>
                </p:cNvSpPr>
                <p:nvPr/>
              </p:nvSpPr>
              <p:spPr bwMode="auto">
                <a:xfrm>
                  <a:off x="4959350" y="2687638"/>
                  <a:ext cx="120650" cy="1254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1" name="Oval 273"/>
                <p:cNvSpPr>
                  <a:spLocks noChangeArrowheads="1"/>
                </p:cNvSpPr>
                <p:nvPr/>
              </p:nvSpPr>
              <p:spPr bwMode="auto">
                <a:xfrm>
                  <a:off x="3648075" y="2725738"/>
                  <a:ext cx="228600" cy="2270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2" name="Freeform 274"/>
                <p:cNvSpPr>
                  <a:spLocks noEditPoints="1"/>
                </p:cNvSpPr>
                <p:nvPr/>
              </p:nvSpPr>
              <p:spPr bwMode="auto">
                <a:xfrm>
                  <a:off x="3624263" y="2703513"/>
                  <a:ext cx="274638" cy="271462"/>
                </a:xfrm>
                <a:custGeom>
                  <a:avLst/>
                  <a:gdLst>
                    <a:gd name="T0" fmla="*/ 60 w 73"/>
                    <a:gd name="T1" fmla="*/ 36 h 72"/>
                    <a:gd name="T2" fmla="*/ 36 w 73"/>
                    <a:gd name="T3" fmla="*/ 60 h 72"/>
                    <a:gd name="T4" fmla="*/ 12 w 73"/>
                    <a:gd name="T5" fmla="*/ 36 h 72"/>
                    <a:gd name="T6" fmla="*/ 36 w 73"/>
                    <a:gd name="T7" fmla="*/ 12 h 72"/>
                    <a:gd name="T8" fmla="*/ 60 w 73"/>
                    <a:gd name="T9" fmla="*/ 36 h 72"/>
                    <a:gd name="T10" fmla="*/ 36 w 73"/>
                    <a:gd name="T11" fmla="*/ 0 h 72"/>
                    <a:gd name="T12" fmla="*/ 0 w 73"/>
                    <a:gd name="T13" fmla="*/ 36 h 72"/>
                    <a:gd name="T14" fmla="*/ 36 w 73"/>
                    <a:gd name="T15" fmla="*/ 72 h 72"/>
                    <a:gd name="T16" fmla="*/ 73 w 73"/>
                    <a:gd name="T17" fmla="*/ 36 h 72"/>
                    <a:gd name="T18" fmla="*/ 36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0" y="36"/>
                      </a:moveTo>
                      <a:cubicBezTo>
                        <a:pt x="60" y="49"/>
                        <a:pt x="50" y="60"/>
                        <a:pt x="36" y="60"/>
                      </a:cubicBezTo>
                      <a:cubicBezTo>
                        <a:pt x="23" y="60"/>
                        <a:pt x="12" y="49"/>
                        <a:pt x="12" y="36"/>
                      </a:cubicBezTo>
                      <a:cubicBezTo>
                        <a:pt x="12" y="23"/>
                        <a:pt x="23" y="12"/>
                        <a:pt x="36" y="12"/>
                      </a:cubicBezTo>
                      <a:cubicBezTo>
                        <a:pt x="50" y="12"/>
                        <a:pt x="60" y="23"/>
                        <a:pt x="60" y="36"/>
                      </a:cubicBezTo>
                      <a:close/>
                      <a:moveTo>
                        <a:pt x="36" y="0"/>
                      </a:moveTo>
                      <a:cubicBezTo>
                        <a:pt x="16" y="0"/>
                        <a:pt x="0" y="16"/>
                        <a:pt x="0" y="36"/>
                      </a:cubicBezTo>
                      <a:cubicBezTo>
                        <a:pt x="0" y="56"/>
                        <a:pt x="16" y="72"/>
                        <a:pt x="36" y="72"/>
                      </a:cubicBezTo>
                      <a:cubicBezTo>
                        <a:pt x="56" y="72"/>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3" name="Oval 275"/>
                <p:cNvSpPr>
                  <a:spLocks noChangeArrowheads="1"/>
                </p:cNvSpPr>
                <p:nvPr/>
              </p:nvSpPr>
              <p:spPr bwMode="auto">
                <a:xfrm>
                  <a:off x="3700463" y="2778125"/>
                  <a:ext cx="119063" cy="12223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4" name="Oval 276"/>
                <p:cNvSpPr>
                  <a:spLocks noChangeArrowheads="1"/>
                </p:cNvSpPr>
                <p:nvPr/>
              </p:nvSpPr>
              <p:spPr bwMode="auto">
                <a:xfrm>
                  <a:off x="2981325" y="2903538"/>
                  <a:ext cx="230188" cy="2270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5" name="Freeform 277"/>
                <p:cNvSpPr>
                  <a:spLocks noEditPoints="1"/>
                </p:cNvSpPr>
                <p:nvPr/>
              </p:nvSpPr>
              <p:spPr bwMode="auto">
                <a:xfrm>
                  <a:off x="2959100" y="2881313"/>
                  <a:ext cx="274638" cy="271462"/>
                </a:xfrm>
                <a:custGeom>
                  <a:avLst/>
                  <a:gdLst>
                    <a:gd name="T0" fmla="*/ 61 w 73"/>
                    <a:gd name="T1" fmla="*/ 36 h 72"/>
                    <a:gd name="T2" fmla="*/ 37 w 73"/>
                    <a:gd name="T3" fmla="*/ 60 h 72"/>
                    <a:gd name="T4" fmla="*/ 13 w 73"/>
                    <a:gd name="T5" fmla="*/ 36 h 72"/>
                    <a:gd name="T6" fmla="*/ 37 w 73"/>
                    <a:gd name="T7" fmla="*/ 12 h 72"/>
                    <a:gd name="T8" fmla="*/ 61 w 73"/>
                    <a:gd name="T9" fmla="*/ 36 h 72"/>
                    <a:gd name="T10" fmla="*/ 37 w 73"/>
                    <a:gd name="T11" fmla="*/ 0 h 72"/>
                    <a:gd name="T12" fmla="*/ 0 w 73"/>
                    <a:gd name="T13" fmla="*/ 36 h 72"/>
                    <a:gd name="T14" fmla="*/ 37 w 73"/>
                    <a:gd name="T15" fmla="*/ 72 h 72"/>
                    <a:gd name="T16" fmla="*/ 73 w 73"/>
                    <a:gd name="T17" fmla="*/ 36 h 72"/>
                    <a:gd name="T18" fmla="*/ 37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1" y="36"/>
                      </a:moveTo>
                      <a:cubicBezTo>
                        <a:pt x="61" y="49"/>
                        <a:pt x="50" y="60"/>
                        <a:pt x="37" y="60"/>
                      </a:cubicBezTo>
                      <a:cubicBezTo>
                        <a:pt x="23" y="60"/>
                        <a:pt x="13" y="49"/>
                        <a:pt x="13" y="36"/>
                      </a:cubicBezTo>
                      <a:cubicBezTo>
                        <a:pt x="13" y="23"/>
                        <a:pt x="23" y="12"/>
                        <a:pt x="37" y="12"/>
                      </a:cubicBezTo>
                      <a:cubicBezTo>
                        <a:pt x="50" y="12"/>
                        <a:pt x="61" y="23"/>
                        <a:pt x="61" y="36"/>
                      </a:cubicBezTo>
                      <a:close/>
                      <a:moveTo>
                        <a:pt x="37" y="0"/>
                      </a:moveTo>
                      <a:cubicBezTo>
                        <a:pt x="17" y="0"/>
                        <a:pt x="0" y="16"/>
                        <a:pt x="0" y="36"/>
                      </a:cubicBezTo>
                      <a:cubicBezTo>
                        <a:pt x="0" y="56"/>
                        <a:pt x="17" y="72"/>
                        <a:pt x="37" y="72"/>
                      </a:cubicBezTo>
                      <a:cubicBezTo>
                        <a:pt x="57" y="72"/>
                        <a:pt x="73" y="56"/>
                        <a:pt x="73" y="36"/>
                      </a:cubicBezTo>
                      <a:cubicBezTo>
                        <a:pt x="73" y="16"/>
                        <a:pt x="57" y="0"/>
                        <a:pt x="37"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6" name="Oval 278"/>
                <p:cNvSpPr>
                  <a:spLocks noChangeArrowheads="1"/>
                </p:cNvSpPr>
                <p:nvPr/>
              </p:nvSpPr>
              <p:spPr bwMode="auto">
                <a:xfrm>
                  <a:off x="3035300" y="2955925"/>
                  <a:ext cx="123825" cy="120650"/>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7" name="Oval 279"/>
                <p:cNvSpPr>
                  <a:spLocks noChangeArrowheads="1"/>
                </p:cNvSpPr>
                <p:nvPr/>
              </p:nvSpPr>
              <p:spPr bwMode="auto">
                <a:xfrm>
                  <a:off x="4264025" y="3259138"/>
                  <a:ext cx="225425" cy="225425"/>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8" name="Freeform 280"/>
                <p:cNvSpPr>
                  <a:spLocks noEditPoints="1"/>
                </p:cNvSpPr>
                <p:nvPr/>
              </p:nvSpPr>
              <p:spPr bwMode="auto">
                <a:xfrm>
                  <a:off x="4241800" y="3235325"/>
                  <a:ext cx="273050" cy="273050"/>
                </a:xfrm>
                <a:custGeom>
                  <a:avLst/>
                  <a:gdLst>
                    <a:gd name="T0" fmla="*/ 60 w 73"/>
                    <a:gd name="T1" fmla="*/ 36 h 72"/>
                    <a:gd name="T2" fmla="*/ 36 w 73"/>
                    <a:gd name="T3" fmla="*/ 60 h 72"/>
                    <a:gd name="T4" fmla="*/ 12 w 73"/>
                    <a:gd name="T5" fmla="*/ 36 h 72"/>
                    <a:gd name="T6" fmla="*/ 36 w 73"/>
                    <a:gd name="T7" fmla="*/ 12 h 72"/>
                    <a:gd name="T8" fmla="*/ 60 w 73"/>
                    <a:gd name="T9" fmla="*/ 36 h 72"/>
                    <a:gd name="T10" fmla="*/ 36 w 73"/>
                    <a:gd name="T11" fmla="*/ 0 h 72"/>
                    <a:gd name="T12" fmla="*/ 0 w 73"/>
                    <a:gd name="T13" fmla="*/ 36 h 72"/>
                    <a:gd name="T14" fmla="*/ 36 w 73"/>
                    <a:gd name="T15" fmla="*/ 72 h 72"/>
                    <a:gd name="T16" fmla="*/ 73 w 73"/>
                    <a:gd name="T17" fmla="*/ 36 h 72"/>
                    <a:gd name="T18" fmla="*/ 36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0" y="36"/>
                      </a:moveTo>
                      <a:cubicBezTo>
                        <a:pt x="60" y="49"/>
                        <a:pt x="50" y="60"/>
                        <a:pt x="36" y="60"/>
                      </a:cubicBezTo>
                      <a:cubicBezTo>
                        <a:pt x="23" y="60"/>
                        <a:pt x="12" y="49"/>
                        <a:pt x="12" y="36"/>
                      </a:cubicBezTo>
                      <a:cubicBezTo>
                        <a:pt x="12" y="23"/>
                        <a:pt x="23" y="12"/>
                        <a:pt x="36" y="12"/>
                      </a:cubicBezTo>
                      <a:cubicBezTo>
                        <a:pt x="50" y="12"/>
                        <a:pt x="60" y="23"/>
                        <a:pt x="60" y="36"/>
                      </a:cubicBezTo>
                      <a:close/>
                      <a:moveTo>
                        <a:pt x="36" y="0"/>
                      </a:moveTo>
                      <a:cubicBezTo>
                        <a:pt x="16" y="0"/>
                        <a:pt x="0" y="16"/>
                        <a:pt x="0" y="36"/>
                      </a:cubicBezTo>
                      <a:cubicBezTo>
                        <a:pt x="0" y="56"/>
                        <a:pt x="16" y="72"/>
                        <a:pt x="36" y="72"/>
                      </a:cubicBezTo>
                      <a:cubicBezTo>
                        <a:pt x="56" y="72"/>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9" name="Oval 281"/>
                <p:cNvSpPr>
                  <a:spLocks noChangeArrowheads="1"/>
                </p:cNvSpPr>
                <p:nvPr/>
              </p:nvSpPr>
              <p:spPr bwMode="auto">
                <a:xfrm>
                  <a:off x="4316413" y="3311525"/>
                  <a:ext cx="120650" cy="120650"/>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0" name="Rectangle 282"/>
                <p:cNvSpPr>
                  <a:spLocks noChangeArrowheads="1"/>
                </p:cNvSpPr>
                <p:nvPr/>
              </p:nvSpPr>
              <p:spPr bwMode="auto">
                <a:xfrm>
                  <a:off x="3090863" y="3016250"/>
                  <a:ext cx="11113" cy="442912"/>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1" name="Rectangle 283"/>
                <p:cNvSpPr>
                  <a:spLocks noChangeArrowheads="1"/>
                </p:cNvSpPr>
                <p:nvPr/>
              </p:nvSpPr>
              <p:spPr bwMode="auto">
                <a:xfrm>
                  <a:off x="3071813" y="3243263"/>
                  <a:ext cx="49213" cy="41592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2" name="Rectangle 284"/>
                <p:cNvSpPr>
                  <a:spLocks noChangeArrowheads="1"/>
                </p:cNvSpPr>
                <p:nvPr/>
              </p:nvSpPr>
              <p:spPr bwMode="auto">
                <a:xfrm>
                  <a:off x="6932613" y="2744788"/>
                  <a:ext cx="11113" cy="44132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3" name="Rectangle 285"/>
                <p:cNvSpPr>
                  <a:spLocks noChangeArrowheads="1"/>
                </p:cNvSpPr>
                <p:nvPr/>
              </p:nvSpPr>
              <p:spPr bwMode="auto">
                <a:xfrm>
                  <a:off x="6913563" y="2974975"/>
                  <a:ext cx="49213" cy="260350"/>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4" name="Rectangle 286"/>
                <p:cNvSpPr>
                  <a:spLocks noChangeArrowheads="1"/>
                </p:cNvSpPr>
                <p:nvPr/>
              </p:nvSpPr>
              <p:spPr bwMode="auto">
                <a:xfrm>
                  <a:off x="3760788" y="2355850"/>
                  <a:ext cx="11113" cy="487362"/>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5" name="Rectangle 287"/>
                <p:cNvSpPr>
                  <a:spLocks noChangeArrowheads="1"/>
                </p:cNvSpPr>
                <p:nvPr/>
              </p:nvSpPr>
              <p:spPr bwMode="auto">
                <a:xfrm>
                  <a:off x="3741738" y="2339975"/>
                  <a:ext cx="47625" cy="21907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6" name="Rectangle 288"/>
                <p:cNvSpPr>
                  <a:spLocks noChangeArrowheads="1"/>
                </p:cNvSpPr>
                <p:nvPr/>
              </p:nvSpPr>
              <p:spPr bwMode="auto">
                <a:xfrm>
                  <a:off x="8205788" y="2227263"/>
                  <a:ext cx="11113" cy="381000"/>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7" name="Rectangle 289"/>
                <p:cNvSpPr>
                  <a:spLocks noChangeArrowheads="1"/>
                </p:cNvSpPr>
                <p:nvPr/>
              </p:nvSpPr>
              <p:spPr bwMode="auto">
                <a:xfrm>
                  <a:off x="8188325" y="2212975"/>
                  <a:ext cx="47625" cy="21907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8" name="Rectangle 290"/>
                <p:cNvSpPr>
                  <a:spLocks noChangeArrowheads="1"/>
                </p:cNvSpPr>
                <p:nvPr/>
              </p:nvSpPr>
              <p:spPr bwMode="auto">
                <a:xfrm>
                  <a:off x="5894388" y="2371725"/>
                  <a:ext cx="417513" cy="14287"/>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9" name="Rectangle 291"/>
                <p:cNvSpPr>
                  <a:spLocks noChangeArrowheads="1"/>
                </p:cNvSpPr>
                <p:nvPr/>
              </p:nvSpPr>
              <p:spPr bwMode="auto">
                <a:xfrm>
                  <a:off x="5846763" y="2276475"/>
                  <a:ext cx="47625" cy="21907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0" name="Freeform 292"/>
                <p:cNvSpPr>
                  <a:spLocks/>
                </p:cNvSpPr>
                <p:nvPr/>
              </p:nvSpPr>
              <p:spPr bwMode="auto">
                <a:xfrm>
                  <a:off x="4038600" y="2627313"/>
                  <a:ext cx="346075" cy="747712"/>
                </a:xfrm>
                <a:custGeom>
                  <a:avLst/>
                  <a:gdLst>
                    <a:gd name="T0" fmla="*/ 0 w 218"/>
                    <a:gd name="T1" fmla="*/ 0 h 471"/>
                    <a:gd name="T2" fmla="*/ 0 w 218"/>
                    <a:gd name="T3" fmla="*/ 172 h 471"/>
                    <a:gd name="T4" fmla="*/ 0 w 218"/>
                    <a:gd name="T5" fmla="*/ 174 h 471"/>
                    <a:gd name="T6" fmla="*/ 2 w 218"/>
                    <a:gd name="T7" fmla="*/ 174 h 471"/>
                    <a:gd name="T8" fmla="*/ 210 w 218"/>
                    <a:gd name="T9" fmla="*/ 471 h 471"/>
                    <a:gd name="T10" fmla="*/ 218 w 218"/>
                    <a:gd name="T11" fmla="*/ 467 h 471"/>
                    <a:gd name="T12" fmla="*/ 7 w 218"/>
                    <a:gd name="T13" fmla="*/ 169 h 471"/>
                    <a:gd name="T14" fmla="*/ 9 w 218"/>
                    <a:gd name="T15" fmla="*/ 172 h 471"/>
                    <a:gd name="T16" fmla="*/ 9 w 218"/>
                    <a:gd name="T17" fmla="*/ 0 h 471"/>
                    <a:gd name="T18" fmla="*/ 0 w 218"/>
                    <a:gd name="T19" fmla="*/ 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471">
                      <a:moveTo>
                        <a:pt x="0" y="0"/>
                      </a:moveTo>
                      <a:lnTo>
                        <a:pt x="0" y="172"/>
                      </a:lnTo>
                      <a:lnTo>
                        <a:pt x="0" y="174"/>
                      </a:lnTo>
                      <a:lnTo>
                        <a:pt x="2" y="174"/>
                      </a:lnTo>
                      <a:lnTo>
                        <a:pt x="210" y="471"/>
                      </a:lnTo>
                      <a:lnTo>
                        <a:pt x="218" y="467"/>
                      </a:lnTo>
                      <a:lnTo>
                        <a:pt x="7" y="169"/>
                      </a:lnTo>
                      <a:lnTo>
                        <a:pt x="9" y="172"/>
                      </a:lnTo>
                      <a:lnTo>
                        <a:pt x="9" y="0"/>
                      </a:lnTo>
                      <a:lnTo>
                        <a:pt x="0" y="0"/>
                      </a:ln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1" name="Rectangle 293"/>
                <p:cNvSpPr>
                  <a:spLocks noChangeArrowheads="1"/>
                </p:cNvSpPr>
                <p:nvPr/>
              </p:nvSpPr>
              <p:spPr bwMode="auto">
                <a:xfrm>
                  <a:off x="4019550" y="2608263"/>
                  <a:ext cx="52388" cy="21272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2" name="Rectangle 294"/>
                <p:cNvSpPr>
                  <a:spLocks noChangeArrowheads="1"/>
                </p:cNvSpPr>
                <p:nvPr/>
              </p:nvSpPr>
              <p:spPr bwMode="auto">
                <a:xfrm>
                  <a:off x="5011738" y="2722563"/>
                  <a:ext cx="11113" cy="73977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3" name="Rectangle 295"/>
                <p:cNvSpPr>
                  <a:spLocks noChangeArrowheads="1"/>
                </p:cNvSpPr>
                <p:nvPr/>
              </p:nvSpPr>
              <p:spPr bwMode="auto">
                <a:xfrm>
                  <a:off x="4992688" y="3251200"/>
                  <a:ext cx="49213" cy="41592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4" name="Rectangle 296"/>
                <p:cNvSpPr>
                  <a:spLocks noChangeArrowheads="1"/>
                </p:cNvSpPr>
                <p:nvPr/>
              </p:nvSpPr>
              <p:spPr bwMode="auto">
                <a:xfrm>
                  <a:off x="7570788" y="2813050"/>
                  <a:ext cx="11113" cy="430212"/>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5" name="Rectangle 297"/>
                <p:cNvSpPr>
                  <a:spLocks noChangeArrowheads="1"/>
                </p:cNvSpPr>
                <p:nvPr/>
              </p:nvSpPr>
              <p:spPr bwMode="auto">
                <a:xfrm>
                  <a:off x="7551738" y="3028950"/>
                  <a:ext cx="49213" cy="512762"/>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216" name="Group 215"/>
              <p:cNvGrpSpPr/>
              <p:nvPr/>
            </p:nvGrpSpPr>
            <p:grpSpPr>
              <a:xfrm>
                <a:off x="902453" y="1770767"/>
                <a:ext cx="7380793" cy="258145"/>
                <a:chOff x="1175165" y="1580548"/>
                <a:chExt cx="9838494" cy="344104"/>
              </a:xfrm>
              <a:grpFill/>
            </p:grpSpPr>
            <p:sp>
              <p:nvSpPr>
                <p:cNvPr id="219" name="Rounded Rectangle 218"/>
                <p:cNvSpPr/>
                <p:nvPr/>
              </p:nvSpPr>
              <p:spPr>
                <a:xfrm>
                  <a:off x="1175165" y="1674395"/>
                  <a:ext cx="9838494" cy="156411"/>
                </a:xfrm>
                <a:prstGeom prst="roundRect">
                  <a:avLst>
                    <a:gd name="adj" fmla="val 50000"/>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20" name="Group 219"/>
                <p:cNvGrpSpPr/>
                <p:nvPr/>
              </p:nvGrpSpPr>
              <p:grpSpPr>
                <a:xfrm>
                  <a:off x="1774527" y="1580548"/>
                  <a:ext cx="8639771" cy="344104"/>
                  <a:chOff x="1562764" y="1447800"/>
                  <a:chExt cx="8639771" cy="609600"/>
                </a:xfrm>
                <a:grpFill/>
              </p:grpSpPr>
              <p:sp>
                <p:nvSpPr>
                  <p:cNvPr id="221" name="Rectangle 220"/>
                  <p:cNvSpPr/>
                  <p:nvPr/>
                </p:nvSpPr>
                <p:spPr>
                  <a:xfrm>
                    <a:off x="1562764"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2" name="Rectangle 221"/>
                  <p:cNvSpPr/>
                  <p:nvPr/>
                </p:nvSpPr>
                <p:spPr>
                  <a:xfrm>
                    <a:off x="2790486"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3" name="Rectangle 222"/>
                  <p:cNvSpPr/>
                  <p:nvPr/>
                </p:nvSpPr>
                <p:spPr>
                  <a:xfrm>
                    <a:off x="4018208"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4" name="Rectangle 223"/>
                  <p:cNvSpPr/>
                  <p:nvPr/>
                </p:nvSpPr>
                <p:spPr>
                  <a:xfrm>
                    <a:off x="5245930"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5" name="Rectangle 224"/>
                  <p:cNvSpPr/>
                  <p:nvPr/>
                </p:nvSpPr>
                <p:spPr>
                  <a:xfrm>
                    <a:off x="6473652"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6" name="Rectangle 225"/>
                  <p:cNvSpPr/>
                  <p:nvPr/>
                </p:nvSpPr>
                <p:spPr>
                  <a:xfrm>
                    <a:off x="7701374"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7" name="Rectangle 226"/>
                  <p:cNvSpPr/>
                  <p:nvPr/>
                </p:nvSpPr>
                <p:spPr>
                  <a:xfrm>
                    <a:off x="8929096"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8" name="Rectangle 227"/>
                  <p:cNvSpPr/>
                  <p:nvPr/>
                </p:nvSpPr>
                <p:spPr>
                  <a:xfrm>
                    <a:off x="10156816"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sp>
            <p:nvSpPr>
              <p:cNvPr id="217" name="Oval 216"/>
              <p:cNvSpPr/>
              <p:nvPr/>
            </p:nvSpPr>
            <p:spPr>
              <a:xfrm>
                <a:off x="6745886" y="1751518"/>
                <a:ext cx="307034" cy="307034"/>
              </a:xfrm>
              <a:prstGeom prst="ellipse">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218" name="Chart 217"/>
              <p:cNvGraphicFramePr/>
              <p:nvPr/>
            </p:nvGraphicFramePr>
            <p:xfrm>
              <a:off x="3623741" y="2135792"/>
              <a:ext cx="2226736" cy="1484491"/>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11" name="Group 10"/>
            <p:cNvGrpSpPr/>
            <p:nvPr userDrawn="1"/>
          </p:nvGrpSpPr>
          <p:grpSpPr>
            <a:xfrm>
              <a:off x="259761" y="3745240"/>
              <a:ext cx="5807983" cy="2870704"/>
              <a:chOff x="1096930" y="1770766"/>
              <a:chExt cx="6736679" cy="3670428"/>
            </a:xfrm>
            <a:solidFill>
              <a:schemeClr val="bg1">
                <a:lumMod val="95000"/>
              </a:schemeClr>
            </a:solidFill>
          </p:grpSpPr>
          <p:grpSp>
            <p:nvGrpSpPr>
              <p:cNvPr id="154" name="Group 153"/>
              <p:cNvGrpSpPr/>
              <p:nvPr/>
            </p:nvGrpSpPr>
            <p:grpSpPr>
              <a:xfrm>
                <a:off x="1096930" y="3636845"/>
                <a:ext cx="6697364" cy="1804349"/>
                <a:chOff x="2959100" y="2212975"/>
                <a:chExt cx="5397501" cy="1454150"/>
              </a:xfrm>
              <a:grpFill/>
            </p:grpSpPr>
            <p:sp>
              <p:nvSpPr>
                <p:cNvPr id="166" name="Freeform 251"/>
                <p:cNvSpPr>
                  <a:spLocks/>
                </p:cNvSpPr>
                <p:nvPr/>
              </p:nvSpPr>
              <p:spPr bwMode="auto">
                <a:xfrm>
                  <a:off x="3071813" y="2355850"/>
                  <a:ext cx="5172075" cy="1042987"/>
                </a:xfrm>
                <a:custGeom>
                  <a:avLst/>
                  <a:gdLst>
                    <a:gd name="T0" fmla="*/ 8 w 1376"/>
                    <a:gd name="T1" fmla="*/ 181 h 276"/>
                    <a:gd name="T2" fmla="*/ 185 w 1376"/>
                    <a:gd name="T3" fmla="*/ 134 h 276"/>
                    <a:gd name="T4" fmla="*/ 179 w 1376"/>
                    <a:gd name="T5" fmla="*/ 133 h 276"/>
                    <a:gd name="T6" fmla="*/ 343 w 1376"/>
                    <a:gd name="T7" fmla="*/ 274 h 276"/>
                    <a:gd name="T8" fmla="*/ 352 w 1376"/>
                    <a:gd name="T9" fmla="*/ 274 h 276"/>
                    <a:gd name="T10" fmla="*/ 522 w 1376"/>
                    <a:gd name="T11" fmla="*/ 109 h 276"/>
                    <a:gd name="T12" fmla="*/ 517 w 1376"/>
                    <a:gd name="T13" fmla="*/ 110 h 276"/>
                    <a:gd name="T14" fmla="*/ 687 w 1376"/>
                    <a:gd name="T15" fmla="*/ 131 h 276"/>
                    <a:gd name="T16" fmla="*/ 692 w 1376"/>
                    <a:gd name="T17" fmla="*/ 130 h 276"/>
                    <a:gd name="T18" fmla="*/ 862 w 1376"/>
                    <a:gd name="T19" fmla="*/ 12 h 276"/>
                    <a:gd name="T20" fmla="*/ 855 w 1376"/>
                    <a:gd name="T21" fmla="*/ 12 h 276"/>
                    <a:gd name="T22" fmla="*/ 1026 w 1376"/>
                    <a:gd name="T23" fmla="*/ 110 h 276"/>
                    <a:gd name="T24" fmla="*/ 1028 w 1376"/>
                    <a:gd name="T25" fmla="*/ 110 h 276"/>
                    <a:gd name="T26" fmla="*/ 1198 w 1376"/>
                    <a:gd name="T27" fmla="*/ 127 h 276"/>
                    <a:gd name="T28" fmla="*/ 1200 w 1376"/>
                    <a:gd name="T29" fmla="*/ 127 h 276"/>
                    <a:gd name="T30" fmla="*/ 1371 w 1376"/>
                    <a:gd name="T31" fmla="*/ 73 h 276"/>
                    <a:gd name="T32" fmla="*/ 1371 w 1376"/>
                    <a:gd name="T33" fmla="*/ 73 h 276"/>
                    <a:gd name="T34" fmla="*/ 1375 w 1376"/>
                    <a:gd name="T35" fmla="*/ 66 h 276"/>
                    <a:gd name="T36" fmla="*/ 1368 w 1376"/>
                    <a:gd name="T37" fmla="*/ 62 h 276"/>
                    <a:gd name="T38" fmla="*/ 1368 w 1376"/>
                    <a:gd name="T39" fmla="*/ 62 h 276"/>
                    <a:gd name="T40" fmla="*/ 1197 w 1376"/>
                    <a:gd name="T41" fmla="*/ 115 h 276"/>
                    <a:gd name="T42" fmla="*/ 1199 w 1376"/>
                    <a:gd name="T43" fmla="*/ 115 h 276"/>
                    <a:gd name="T44" fmla="*/ 1029 w 1376"/>
                    <a:gd name="T45" fmla="*/ 98 h 276"/>
                    <a:gd name="T46" fmla="*/ 1032 w 1376"/>
                    <a:gd name="T47" fmla="*/ 99 h 276"/>
                    <a:gd name="T48" fmla="*/ 861 w 1376"/>
                    <a:gd name="T49" fmla="*/ 2 h 276"/>
                    <a:gd name="T50" fmla="*/ 855 w 1376"/>
                    <a:gd name="T51" fmla="*/ 2 h 276"/>
                    <a:gd name="T52" fmla="*/ 685 w 1376"/>
                    <a:gd name="T53" fmla="*/ 120 h 276"/>
                    <a:gd name="T54" fmla="*/ 689 w 1376"/>
                    <a:gd name="T55" fmla="*/ 118 h 276"/>
                    <a:gd name="T56" fmla="*/ 518 w 1376"/>
                    <a:gd name="T57" fmla="*/ 98 h 276"/>
                    <a:gd name="T58" fmla="*/ 513 w 1376"/>
                    <a:gd name="T59" fmla="*/ 100 h 276"/>
                    <a:gd name="T60" fmla="*/ 343 w 1376"/>
                    <a:gd name="T61" fmla="*/ 265 h 276"/>
                    <a:gd name="T62" fmla="*/ 351 w 1376"/>
                    <a:gd name="T63" fmla="*/ 265 h 276"/>
                    <a:gd name="T64" fmla="*/ 187 w 1376"/>
                    <a:gd name="T65" fmla="*/ 123 h 276"/>
                    <a:gd name="T66" fmla="*/ 182 w 1376"/>
                    <a:gd name="T67" fmla="*/ 122 h 276"/>
                    <a:gd name="T68" fmla="*/ 5 w 1376"/>
                    <a:gd name="T69" fmla="*/ 169 h 276"/>
                    <a:gd name="T70" fmla="*/ 5 w 1376"/>
                    <a:gd name="T71" fmla="*/ 169 h 276"/>
                    <a:gd name="T72" fmla="*/ 1 w 1376"/>
                    <a:gd name="T73" fmla="*/ 177 h 276"/>
                    <a:gd name="T74" fmla="*/ 8 w 1376"/>
                    <a:gd name="T75" fmla="*/ 18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76">
                      <a:moveTo>
                        <a:pt x="8" y="181"/>
                      </a:moveTo>
                      <a:cubicBezTo>
                        <a:pt x="185" y="134"/>
                        <a:pt x="185" y="134"/>
                        <a:pt x="185" y="134"/>
                      </a:cubicBezTo>
                      <a:cubicBezTo>
                        <a:pt x="183" y="134"/>
                        <a:pt x="181" y="134"/>
                        <a:pt x="179" y="133"/>
                      </a:cubicBezTo>
                      <a:cubicBezTo>
                        <a:pt x="343" y="274"/>
                        <a:pt x="343" y="274"/>
                        <a:pt x="343" y="274"/>
                      </a:cubicBezTo>
                      <a:cubicBezTo>
                        <a:pt x="346" y="276"/>
                        <a:pt x="349" y="276"/>
                        <a:pt x="352" y="274"/>
                      </a:cubicBezTo>
                      <a:cubicBezTo>
                        <a:pt x="522" y="109"/>
                        <a:pt x="522" y="109"/>
                        <a:pt x="522" y="109"/>
                      </a:cubicBezTo>
                      <a:cubicBezTo>
                        <a:pt x="521" y="110"/>
                        <a:pt x="519" y="111"/>
                        <a:pt x="517" y="110"/>
                      </a:cubicBezTo>
                      <a:cubicBezTo>
                        <a:pt x="687" y="131"/>
                        <a:pt x="687" y="131"/>
                        <a:pt x="687" y="131"/>
                      </a:cubicBezTo>
                      <a:cubicBezTo>
                        <a:pt x="689" y="131"/>
                        <a:pt x="690" y="130"/>
                        <a:pt x="692" y="130"/>
                      </a:cubicBezTo>
                      <a:cubicBezTo>
                        <a:pt x="862" y="12"/>
                        <a:pt x="862" y="12"/>
                        <a:pt x="862" y="12"/>
                      </a:cubicBezTo>
                      <a:cubicBezTo>
                        <a:pt x="860" y="13"/>
                        <a:pt x="857" y="13"/>
                        <a:pt x="855" y="12"/>
                      </a:cubicBezTo>
                      <a:cubicBezTo>
                        <a:pt x="1026" y="110"/>
                        <a:pt x="1026" y="110"/>
                        <a:pt x="1026" y="110"/>
                      </a:cubicBezTo>
                      <a:cubicBezTo>
                        <a:pt x="1026" y="110"/>
                        <a:pt x="1027" y="110"/>
                        <a:pt x="1028" y="110"/>
                      </a:cubicBezTo>
                      <a:cubicBezTo>
                        <a:pt x="1198" y="127"/>
                        <a:pt x="1198" y="127"/>
                        <a:pt x="1198" y="127"/>
                      </a:cubicBezTo>
                      <a:cubicBezTo>
                        <a:pt x="1199" y="127"/>
                        <a:pt x="1199" y="127"/>
                        <a:pt x="1200" y="127"/>
                      </a:cubicBezTo>
                      <a:cubicBezTo>
                        <a:pt x="1371" y="73"/>
                        <a:pt x="1371" y="73"/>
                        <a:pt x="1371" y="73"/>
                      </a:cubicBezTo>
                      <a:cubicBezTo>
                        <a:pt x="1371" y="73"/>
                        <a:pt x="1371" y="73"/>
                        <a:pt x="1371" y="73"/>
                      </a:cubicBezTo>
                      <a:cubicBezTo>
                        <a:pt x="1375" y="72"/>
                        <a:pt x="1376" y="69"/>
                        <a:pt x="1375" y="66"/>
                      </a:cubicBezTo>
                      <a:cubicBezTo>
                        <a:pt x="1374" y="62"/>
                        <a:pt x="1371" y="61"/>
                        <a:pt x="1368" y="62"/>
                      </a:cubicBezTo>
                      <a:cubicBezTo>
                        <a:pt x="1368" y="62"/>
                        <a:pt x="1368" y="62"/>
                        <a:pt x="1368" y="62"/>
                      </a:cubicBezTo>
                      <a:cubicBezTo>
                        <a:pt x="1197" y="115"/>
                        <a:pt x="1197" y="115"/>
                        <a:pt x="1197" y="115"/>
                      </a:cubicBezTo>
                      <a:cubicBezTo>
                        <a:pt x="1197" y="115"/>
                        <a:pt x="1198" y="115"/>
                        <a:pt x="1199" y="115"/>
                      </a:cubicBezTo>
                      <a:cubicBezTo>
                        <a:pt x="1029" y="98"/>
                        <a:pt x="1029" y="98"/>
                        <a:pt x="1029" y="98"/>
                      </a:cubicBezTo>
                      <a:cubicBezTo>
                        <a:pt x="1030" y="98"/>
                        <a:pt x="1031" y="99"/>
                        <a:pt x="1032" y="99"/>
                      </a:cubicBezTo>
                      <a:cubicBezTo>
                        <a:pt x="861" y="2"/>
                        <a:pt x="861" y="2"/>
                        <a:pt x="861" y="2"/>
                      </a:cubicBezTo>
                      <a:cubicBezTo>
                        <a:pt x="859" y="0"/>
                        <a:pt x="857" y="0"/>
                        <a:pt x="855" y="2"/>
                      </a:cubicBezTo>
                      <a:cubicBezTo>
                        <a:pt x="685" y="120"/>
                        <a:pt x="685" y="120"/>
                        <a:pt x="685" y="120"/>
                      </a:cubicBezTo>
                      <a:cubicBezTo>
                        <a:pt x="686" y="119"/>
                        <a:pt x="687" y="118"/>
                        <a:pt x="689" y="118"/>
                      </a:cubicBezTo>
                      <a:cubicBezTo>
                        <a:pt x="518" y="98"/>
                        <a:pt x="518" y="98"/>
                        <a:pt x="518" y="98"/>
                      </a:cubicBezTo>
                      <a:cubicBezTo>
                        <a:pt x="517" y="98"/>
                        <a:pt x="515" y="99"/>
                        <a:pt x="513" y="100"/>
                      </a:cubicBezTo>
                      <a:cubicBezTo>
                        <a:pt x="343" y="265"/>
                        <a:pt x="343" y="265"/>
                        <a:pt x="343" y="265"/>
                      </a:cubicBezTo>
                      <a:cubicBezTo>
                        <a:pt x="345" y="263"/>
                        <a:pt x="349" y="262"/>
                        <a:pt x="351" y="265"/>
                      </a:cubicBezTo>
                      <a:cubicBezTo>
                        <a:pt x="187" y="123"/>
                        <a:pt x="187" y="123"/>
                        <a:pt x="187" y="123"/>
                      </a:cubicBezTo>
                      <a:cubicBezTo>
                        <a:pt x="186" y="122"/>
                        <a:pt x="184" y="121"/>
                        <a:pt x="182" y="122"/>
                      </a:cubicBezTo>
                      <a:cubicBezTo>
                        <a:pt x="5" y="169"/>
                        <a:pt x="5" y="169"/>
                        <a:pt x="5" y="169"/>
                      </a:cubicBezTo>
                      <a:cubicBezTo>
                        <a:pt x="5" y="169"/>
                        <a:pt x="5" y="169"/>
                        <a:pt x="5" y="169"/>
                      </a:cubicBezTo>
                      <a:cubicBezTo>
                        <a:pt x="2" y="170"/>
                        <a:pt x="0" y="173"/>
                        <a:pt x="1" y="177"/>
                      </a:cubicBezTo>
                      <a:cubicBezTo>
                        <a:pt x="2" y="180"/>
                        <a:pt x="5" y="182"/>
                        <a:pt x="8" y="181"/>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7" name="Oval 252"/>
                <p:cNvSpPr>
                  <a:spLocks noChangeArrowheads="1"/>
                </p:cNvSpPr>
                <p:nvPr/>
              </p:nvSpPr>
              <p:spPr bwMode="auto">
                <a:xfrm>
                  <a:off x="3648075" y="2725738"/>
                  <a:ext cx="228600" cy="2270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8" name="Freeform 253"/>
                <p:cNvSpPr>
                  <a:spLocks noEditPoints="1"/>
                </p:cNvSpPr>
                <p:nvPr/>
              </p:nvSpPr>
              <p:spPr bwMode="auto">
                <a:xfrm>
                  <a:off x="3624263" y="2703513"/>
                  <a:ext cx="274638" cy="271462"/>
                </a:xfrm>
                <a:custGeom>
                  <a:avLst/>
                  <a:gdLst>
                    <a:gd name="T0" fmla="*/ 60 w 73"/>
                    <a:gd name="T1" fmla="*/ 36 h 72"/>
                    <a:gd name="T2" fmla="*/ 36 w 73"/>
                    <a:gd name="T3" fmla="*/ 60 h 72"/>
                    <a:gd name="T4" fmla="*/ 12 w 73"/>
                    <a:gd name="T5" fmla="*/ 36 h 72"/>
                    <a:gd name="T6" fmla="*/ 36 w 73"/>
                    <a:gd name="T7" fmla="*/ 12 h 72"/>
                    <a:gd name="T8" fmla="*/ 60 w 73"/>
                    <a:gd name="T9" fmla="*/ 36 h 72"/>
                    <a:gd name="T10" fmla="*/ 36 w 73"/>
                    <a:gd name="T11" fmla="*/ 0 h 72"/>
                    <a:gd name="T12" fmla="*/ 0 w 73"/>
                    <a:gd name="T13" fmla="*/ 36 h 72"/>
                    <a:gd name="T14" fmla="*/ 36 w 73"/>
                    <a:gd name="T15" fmla="*/ 72 h 72"/>
                    <a:gd name="T16" fmla="*/ 73 w 73"/>
                    <a:gd name="T17" fmla="*/ 36 h 72"/>
                    <a:gd name="T18" fmla="*/ 36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0" y="36"/>
                      </a:moveTo>
                      <a:cubicBezTo>
                        <a:pt x="60" y="49"/>
                        <a:pt x="50" y="60"/>
                        <a:pt x="36" y="60"/>
                      </a:cubicBezTo>
                      <a:cubicBezTo>
                        <a:pt x="23" y="60"/>
                        <a:pt x="12" y="49"/>
                        <a:pt x="12" y="36"/>
                      </a:cubicBezTo>
                      <a:cubicBezTo>
                        <a:pt x="12" y="23"/>
                        <a:pt x="23" y="12"/>
                        <a:pt x="36" y="12"/>
                      </a:cubicBezTo>
                      <a:cubicBezTo>
                        <a:pt x="50" y="12"/>
                        <a:pt x="60" y="23"/>
                        <a:pt x="60" y="36"/>
                      </a:cubicBezTo>
                      <a:close/>
                      <a:moveTo>
                        <a:pt x="36" y="0"/>
                      </a:moveTo>
                      <a:cubicBezTo>
                        <a:pt x="16" y="0"/>
                        <a:pt x="0" y="16"/>
                        <a:pt x="0" y="36"/>
                      </a:cubicBezTo>
                      <a:cubicBezTo>
                        <a:pt x="0" y="56"/>
                        <a:pt x="16" y="72"/>
                        <a:pt x="36" y="72"/>
                      </a:cubicBezTo>
                      <a:cubicBezTo>
                        <a:pt x="56" y="72"/>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9" name="Oval 254"/>
                <p:cNvSpPr>
                  <a:spLocks noChangeArrowheads="1"/>
                </p:cNvSpPr>
                <p:nvPr/>
              </p:nvSpPr>
              <p:spPr bwMode="auto">
                <a:xfrm>
                  <a:off x="3700463" y="2778125"/>
                  <a:ext cx="119063" cy="12223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0" name="Oval 255"/>
                <p:cNvSpPr>
                  <a:spLocks noChangeArrowheads="1"/>
                </p:cNvSpPr>
                <p:nvPr/>
              </p:nvSpPr>
              <p:spPr bwMode="auto">
                <a:xfrm>
                  <a:off x="8104188" y="2495550"/>
                  <a:ext cx="230188" cy="23018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1" name="Freeform 256"/>
                <p:cNvSpPr>
                  <a:spLocks noEditPoints="1"/>
                </p:cNvSpPr>
                <p:nvPr/>
              </p:nvSpPr>
              <p:spPr bwMode="auto">
                <a:xfrm>
                  <a:off x="8081963" y="2473325"/>
                  <a:ext cx="274638" cy="274637"/>
                </a:xfrm>
                <a:custGeom>
                  <a:avLst/>
                  <a:gdLst>
                    <a:gd name="T0" fmla="*/ 61 w 73"/>
                    <a:gd name="T1" fmla="*/ 36 h 73"/>
                    <a:gd name="T2" fmla="*/ 36 w 73"/>
                    <a:gd name="T3" fmla="*/ 60 h 73"/>
                    <a:gd name="T4" fmla="*/ 12 w 73"/>
                    <a:gd name="T5" fmla="*/ 36 h 73"/>
                    <a:gd name="T6" fmla="*/ 36 w 73"/>
                    <a:gd name="T7" fmla="*/ 12 h 73"/>
                    <a:gd name="T8" fmla="*/ 61 w 73"/>
                    <a:gd name="T9" fmla="*/ 36 h 73"/>
                    <a:gd name="T10" fmla="*/ 36 w 73"/>
                    <a:gd name="T11" fmla="*/ 0 h 73"/>
                    <a:gd name="T12" fmla="*/ 0 w 73"/>
                    <a:gd name="T13" fmla="*/ 36 h 73"/>
                    <a:gd name="T14" fmla="*/ 36 w 73"/>
                    <a:gd name="T15" fmla="*/ 73 h 73"/>
                    <a:gd name="T16" fmla="*/ 73 w 73"/>
                    <a:gd name="T17" fmla="*/ 36 h 73"/>
                    <a:gd name="T18" fmla="*/ 36 w 73"/>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61" y="36"/>
                      </a:moveTo>
                      <a:cubicBezTo>
                        <a:pt x="61" y="50"/>
                        <a:pt x="50" y="60"/>
                        <a:pt x="36" y="60"/>
                      </a:cubicBezTo>
                      <a:cubicBezTo>
                        <a:pt x="23" y="60"/>
                        <a:pt x="12" y="50"/>
                        <a:pt x="12" y="36"/>
                      </a:cubicBezTo>
                      <a:cubicBezTo>
                        <a:pt x="12" y="23"/>
                        <a:pt x="23" y="12"/>
                        <a:pt x="36" y="12"/>
                      </a:cubicBezTo>
                      <a:cubicBezTo>
                        <a:pt x="50" y="12"/>
                        <a:pt x="61" y="23"/>
                        <a:pt x="61" y="36"/>
                      </a:cubicBezTo>
                      <a:close/>
                      <a:moveTo>
                        <a:pt x="36" y="0"/>
                      </a:moveTo>
                      <a:cubicBezTo>
                        <a:pt x="16" y="0"/>
                        <a:pt x="0" y="16"/>
                        <a:pt x="0" y="36"/>
                      </a:cubicBezTo>
                      <a:cubicBezTo>
                        <a:pt x="0" y="56"/>
                        <a:pt x="16" y="73"/>
                        <a:pt x="36" y="73"/>
                      </a:cubicBezTo>
                      <a:cubicBezTo>
                        <a:pt x="56" y="73"/>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2" name="Oval 257"/>
                <p:cNvSpPr>
                  <a:spLocks noChangeArrowheads="1"/>
                </p:cNvSpPr>
                <p:nvPr/>
              </p:nvSpPr>
              <p:spPr bwMode="auto">
                <a:xfrm>
                  <a:off x="8158163" y="2547938"/>
                  <a:ext cx="123825" cy="1254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3" name="Oval 258"/>
                <p:cNvSpPr>
                  <a:spLocks noChangeArrowheads="1"/>
                </p:cNvSpPr>
                <p:nvPr/>
              </p:nvSpPr>
              <p:spPr bwMode="auto">
                <a:xfrm>
                  <a:off x="7462838" y="2700338"/>
                  <a:ext cx="228600" cy="225425"/>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4" name="Freeform 259"/>
                <p:cNvSpPr>
                  <a:spLocks noEditPoints="1"/>
                </p:cNvSpPr>
                <p:nvPr/>
              </p:nvSpPr>
              <p:spPr bwMode="auto">
                <a:xfrm>
                  <a:off x="7439025" y="2676525"/>
                  <a:ext cx="274638" cy="273050"/>
                </a:xfrm>
                <a:custGeom>
                  <a:avLst/>
                  <a:gdLst>
                    <a:gd name="T0" fmla="*/ 60 w 73"/>
                    <a:gd name="T1" fmla="*/ 36 h 72"/>
                    <a:gd name="T2" fmla="*/ 36 w 73"/>
                    <a:gd name="T3" fmla="*/ 60 h 72"/>
                    <a:gd name="T4" fmla="*/ 12 w 73"/>
                    <a:gd name="T5" fmla="*/ 36 h 72"/>
                    <a:gd name="T6" fmla="*/ 36 w 73"/>
                    <a:gd name="T7" fmla="*/ 12 h 72"/>
                    <a:gd name="T8" fmla="*/ 60 w 73"/>
                    <a:gd name="T9" fmla="*/ 36 h 72"/>
                    <a:gd name="T10" fmla="*/ 36 w 73"/>
                    <a:gd name="T11" fmla="*/ 0 h 72"/>
                    <a:gd name="T12" fmla="*/ 0 w 73"/>
                    <a:gd name="T13" fmla="*/ 36 h 72"/>
                    <a:gd name="T14" fmla="*/ 36 w 73"/>
                    <a:gd name="T15" fmla="*/ 72 h 72"/>
                    <a:gd name="T16" fmla="*/ 73 w 73"/>
                    <a:gd name="T17" fmla="*/ 36 h 72"/>
                    <a:gd name="T18" fmla="*/ 36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0" y="36"/>
                      </a:moveTo>
                      <a:cubicBezTo>
                        <a:pt x="60" y="49"/>
                        <a:pt x="50" y="60"/>
                        <a:pt x="36" y="60"/>
                      </a:cubicBezTo>
                      <a:cubicBezTo>
                        <a:pt x="23" y="60"/>
                        <a:pt x="12" y="49"/>
                        <a:pt x="12" y="36"/>
                      </a:cubicBezTo>
                      <a:cubicBezTo>
                        <a:pt x="12" y="23"/>
                        <a:pt x="23" y="12"/>
                        <a:pt x="36" y="12"/>
                      </a:cubicBezTo>
                      <a:cubicBezTo>
                        <a:pt x="50" y="12"/>
                        <a:pt x="60" y="23"/>
                        <a:pt x="60" y="36"/>
                      </a:cubicBezTo>
                      <a:close/>
                      <a:moveTo>
                        <a:pt x="36" y="0"/>
                      </a:moveTo>
                      <a:cubicBezTo>
                        <a:pt x="16" y="0"/>
                        <a:pt x="0" y="16"/>
                        <a:pt x="0" y="36"/>
                      </a:cubicBezTo>
                      <a:cubicBezTo>
                        <a:pt x="0" y="56"/>
                        <a:pt x="16" y="72"/>
                        <a:pt x="36" y="72"/>
                      </a:cubicBezTo>
                      <a:cubicBezTo>
                        <a:pt x="56" y="72"/>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5" name="Oval 260"/>
                <p:cNvSpPr>
                  <a:spLocks noChangeArrowheads="1"/>
                </p:cNvSpPr>
                <p:nvPr/>
              </p:nvSpPr>
              <p:spPr bwMode="auto">
                <a:xfrm>
                  <a:off x="7515225" y="2752725"/>
                  <a:ext cx="123825" cy="120650"/>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6" name="Oval 261"/>
                <p:cNvSpPr>
                  <a:spLocks noChangeArrowheads="1"/>
                </p:cNvSpPr>
                <p:nvPr/>
              </p:nvSpPr>
              <p:spPr bwMode="auto">
                <a:xfrm>
                  <a:off x="6826250" y="2635250"/>
                  <a:ext cx="227013" cy="23018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7" name="Freeform 262"/>
                <p:cNvSpPr>
                  <a:spLocks noEditPoints="1"/>
                </p:cNvSpPr>
                <p:nvPr/>
              </p:nvSpPr>
              <p:spPr bwMode="auto">
                <a:xfrm>
                  <a:off x="6800850" y="2613025"/>
                  <a:ext cx="274638" cy="274637"/>
                </a:xfrm>
                <a:custGeom>
                  <a:avLst/>
                  <a:gdLst>
                    <a:gd name="T0" fmla="*/ 61 w 73"/>
                    <a:gd name="T1" fmla="*/ 36 h 73"/>
                    <a:gd name="T2" fmla="*/ 37 w 73"/>
                    <a:gd name="T3" fmla="*/ 60 h 73"/>
                    <a:gd name="T4" fmla="*/ 13 w 73"/>
                    <a:gd name="T5" fmla="*/ 36 h 73"/>
                    <a:gd name="T6" fmla="*/ 37 w 73"/>
                    <a:gd name="T7" fmla="*/ 12 h 73"/>
                    <a:gd name="T8" fmla="*/ 61 w 73"/>
                    <a:gd name="T9" fmla="*/ 36 h 73"/>
                    <a:gd name="T10" fmla="*/ 37 w 73"/>
                    <a:gd name="T11" fmla="*/ 0 h 73"/>
                    <a:gd name="T12" fmla="*/ 0 w 73"/>
                    <a:gd name="T13" fmla="*/ 36 h 73"/>
                    <a:gd name="T14" fmla="*/ 37 w 73"/>
                    <a:gd name="T15" fmla="*/ 73 h 73"/>
                    <a:gd name="T16" fmla="*/ 73 w 73"/>
                    <a:gd name="T17" fmla="*/ 36 h 73"/>
                    <a:gd name="T18" fmla="*/ 37 w 73"/>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61" y="36"/>
                      </a:moveTo>
                      <a:cubicBezTo>
                        <a:pt x="61" y="50"/>
                        <a:pt x="50" y="60"/>
                        <a:pt x="37" y="60"/>
                      </a:cubicBezTo>
                      <a:cubicBezTo>
                        <a:pt x="23" y="60"/>
                        <a:pt x="13" y="50"/>
                        <a:pt x="13" y="36"/>
                      </a:cubicBezTo>
                      <a:cubicBezTo>
                        <a:pt x="13" y="23"/>
                        <a:pt x="23" y="12"/>
                        <a:pt x="37" y="12"/>
                      </a:cubicBezTo>
                      <a:cubicBezTo>
                        <a:pt x="50" y="12"/>
                        <a:pt x="61" y="23"/>
                        <a:pt x="61" y="36"/>
                      </a:cubicBezTo>
                      <a:close/>
                      <a:moveTo>
                        <a:pt x="37" y="0"/>
                      </a:moveTo>
                      <a:cubicBezTo>
                        <a:pt x="17" y="0"/>
                        <a:pt x="0" y="16"/>
                        <a:pt x="0" y="36"/>
                      </a:cubicBezTo>
                      <a:cubicBezTo>
                        <a:pt x="0" y="56"/>
                        <a:pt x="17" y="73"/>
                        <a:pt x="37" y="73"/>
                      </a:cubicBezTo>
                      <a:cubicBezTo>
                        <a:pt x="57" y="73"/>
                        <a:pt x="73" y="56"/>
                        <a:pt x="73" y="36"/>
                      </a:cubicBezTo>
                      <a:cubicBezTo>
                        <a:pt x="73" y="16"/>
                        <a:pt x="57" y="0"/>
                        <a:pt x="37"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8" name="Oval 263"/>
                <p:cNvSpPr>
                  <a:spLocks noChangeArrowheads="1"/>
                </p:cNvSpPr>
                <p:nvPr/>
              </p:nvSpPr>
              <p:spPr bwMode="auto">
                <a:xfrm>
                  <a:off x="6880225" y="2687638"/>
                  <a:ext cx="119063" cy="1254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9" name="Oval 264"/>
                <p:cNvSpPr>
                  <a:spLocks noChangeArrowheads="1"/>
                </p:cNvSpPr>
                <p:nvPr/>
              </p:nvSpPr>
              <p:spPr bwMode="auto">
                <a:xfrm>
                  <a:off x="6184900" y="2268538"/>
                  <a:ext cx="228600" cy="2270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0" name="Freeform 265"/>
                <p:cNvSpPr>
                  <a:spLocks noEditPoints="1"/>
                </p:cNvSpPr>
                <p:nvPr/>
              </p:nvSpPr>
              <p:spPr bwMode="auto">
                <a:xfrm>
                  <a:off x="6161088" y="2246313"/>
                  <a:ext cx="274638" cy="271462"/>
                </a:xfrm>
                <a:custGeom>
                  <a:avLst/>
                  <a:gdLst>
                    <a:gd name="T0" fmla="*/ 60 w 73"/>
                    <a:gd name="T1" fmla="*/ 36 h 72"/>
                    <a:gd name="T2" fmla="*/ 36 w 73"/>
                    <a:gd name="T3" fmla="*/ 60 h 72"/>
                    <a:gd name="T4" fmla="*/ 12 w 73"/>
                    <a:gd name="T5" fmla="*/ 36 h 72"/>
                    <a:gd name="T6" fmla="*/ 36 w 73"/>
                    <a:gd name="T7" fmla="*/ 12 h 72"/>
                    <a:gd name="T8" fmla="*/ 60 w 73"/>
                    <a:gd name="T9" fmla="*/ 36 h 72"/>
                    <a:gd name="T10" fmla="*/ 36 w 73"/>
                    <a:gd name="T11" fmla="*/ 0 h 72"/>
                    <a:gd name="T12" fmla="*/ 0 w 73"/>
                    <a:gd name="T13" fmla="*/ 36 h 72"/>
                    <a:gd name="T14" fmla="*/ 36 w 73"/>
                    <a:gd name="T15" fmla="*/ 72 h 72"/>
                    <a:gd name="T16" fmla="*/ 73 w 73"/>
                    <a:gd name="T17" fmla="*/ 36 h 72"/>
                    <a:gd name="T18" fmla="*/ 36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0" y="36"/>
                      </a:moveTo>
                      <a:cubicBezTo>
                        <a:pt x="60" y="49"/>
                        <a:pt x="50" y="60"/>
                        <a:pt x="36" y="60"/>
                      </a:cubicBezTo>
                      <a:cubicBezTo>
                        <a:pt x="23" y="60"/>
                        <a:pt x="12" y="49"/>
                        <a:pt x="12" y="36"/>
                      </a:cubicBezTo>
                      <a:cubicBezTo>
                        <a:pt x="12" y="23"/>
                        <a:pt x="23" y="12"/>
                        <a:pt x="36" y="12"/>
                      </a:cubicBezTo>
                      <a:cubicBezTo>
                        <a:pt x="50" y="12"/>
                        <a:pt x="60" y="23"/>
                        <a:pt x="60" y="36"/>
                      </a:cubicBezTo>
                      <a:close/>
                      <a:moveTo>
                        <a:pt x="36" y="0"/>
                      </a:moveTo>
                      <a:cubicBezTo>
                        <a:pt x="16" y="0"/>
                        <a:pt x="0" y="16"/>
                        <a:pt x="0" y="36"/>
                      </a:cubicBezTo>
                      <a:cubicBezTo>
                        <a:pt x="0" y="56"/>
                        <a:pt x="16" y="72"/>
                        <a:pt x="36" y="72"/>
                      </a:cubicBezTo>
                      <a:cubicBezTo>
                        <a:pt x="56" y="72"/>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1" name="Oval 266"/>
                <p:cNvSpPr>
                  <a:spLocks noChangeArrowheads="1"/>
                </p:cNvSpPr>
                <p:nvPr/>
              </p:nvSpPr>
              <p:spPr bwMode="auto">
                <a:xfrm>
                  <a:off x="6237288" y="2322513"/>
                  <a:ext cx="123825" cy="120650"/>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2" name="Oval 267"/>
                <p:cNvSpPr>
                  <a:spLocks noChangeArrowheads="1"/>
                </p:cNvSpPr>
                <p:nvPr/>
              </p:nvSpPr>
              <p:spPr bwMode="auto">
                <a:xfrm>
                  <a:off x="5545138" y="2711450"/>
                  <a:ext cx="225425" cy="23018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3" name="Freeform 268"/>
                <p:cNvSpPr>
                  <a:spLocks noEditPoints="1"/>
                </p:cNvSpPr>
                <p:nvPr/>
              </p:nvSpPr>
              <p:spPr bwMode="auto">
                <a:xfrm>
                  <a:off x="5522913" y="2687638"/>
                  <a:ext cx="269875" cy="276225"/>
                </a:xfrm>
                <a:custGeom>
                  <a:avLst/>
                  <a:gdLst>
                    <a:gd name="T0" fmla="*/ 60 w 72"/>
                    <a:gd name="T1" fmla="*/ 37 h 73"/>
                    <a:gd name="T2" fmla="*/ 36 w 72"/>
                    <a:gd name="T3" fmla="*/ 61 h 73"/>
                    <a:gd name="T4" fmla="*/ 12 w 72"/>
                    <a:gd name="T5" fmla="*/ 37 h 73"/>
                    <a:gd name="T6" fmla="*/ 36 w 72"/>
                    <a:gd name="T7" fmla="*/ 12 h 73"/>
                    <a:gd name="T8" fmla="*/ 60 w 72"/>
                    <a:gd name="T9" fmla="*/ 37 h 73"/>
                    <a:gd name="T10" fmla="*/ 36 w 72"/>
                    <a:gd name="T11" fmla="*/ 0 h 73"/>
                    <a:gd name="T12" fmla="*/ 0 w 72"/>
                    <a:gd name="T13" fmla="*/ 37 h 73"/>
                    <a:gd name="T14" fmla="*/ 36 w 72"/>
                    <a:gd name="T15" fmla="*/ 73 h 73"/>
                    <a:gd name="T16" fmla="*/ 72 w 72"/>
                    <a:gd name="T17" fmla="*/ 37 h 73"/>
                    <a:gd name="T18" fmla="*/ 36 w 72"/>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3">
                      <a:moveTo>
                        <a:pt x="60" y="37"/>
                      </a:moveTo>
                      <a:cubicBezTo>
                        <a:pt x="60" y="50"/>
                        <a:pt x="49" y="61"/>
                        <a:pt x="36" y="61"/>
                      </a:cubicBezTo>
                      <a:cubicBezTo>
                        <a:pt x="23" y="61"/>
                        <a:pt x="12" y="50"/>
                        <a:pt x="12" y="37"/>
                      </a:cubicBezTo>
                      <a:cubicBezTo>
                        <a:pt x="12" y="23"/>
                        <a:pt x="23" y="12"/>
                        <a:pt x="36" y="12"/>
                      </a:cubicBezTo>
                      <a:cubicBezTo>
                        <a:pt x="49" y="12"/>
                        <a:pt x="60" y="23"/>
                        <a:pt x="60" y="37"/>
                      </a:cubicBezTo>
                      <a:close/>
                      <a:moveTo>
                        <a:pt x="36" y="0"/>
                      </a:moveTo>
                      <a:cubicBezTo>
                        <a:pt x="16" y="0"/>
                        <a:pt x="0" y="17"/>
                        <a:pt x="0" y="37"/>
                      </a:cubicBezTo>
                      <a:cubicBezTo>
                        <a:pt x="0" y="57"/>
                        <a:pt x="16" y="73"/>
                        <a:pt x="36" y="73"/>
                      </a:cubicBezTo>
                      <a:cubicBezTo>
                        <a:pt x="56" y="73"/>
                        <a:pt x="72" y="57"/>
                        <a:pt x="72" y="37"/>
                      </a:cubicBezTo>
                      <a:cubicBezTo>
                        <a:pt x="72" y="17"/>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4" name="Oval 269"/>
                <p:cNvSpPr>
                  <a:spLocks noChangeArrowheads="1"/>
                </p:cNvSpPr>
                <p:nvPr/>
              </p:nvSpPr>
              <p:spPr bwMode="auto">
                <a:xfrm>
                  <a:off x="5597525" y="2763838"/>
                  <a:ext cx="120650" cy="123825"/>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5" name="Oval 270"/>
                <p:cNvSpPr>
                  <a:spLocks noChangeArrowheads="1"/>
                </p:cNvSpPr>
                <p:nvPr/>
              </p:nvSpPr>
              <p:spPr bwMode="auto">
                <a:xfrm>
                  <a:off x="4906963" y="2635250"/>
                  <a:ext cx="225425" cy="23018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6" name="Freeform 271"/>
                <p:cNvSpPr>
                  <a:spLocks noEditPoints="1"/>
                </p:cNvSpPr>
                <p:nvPr/>
              </p:nvSpPr>
              <p:spPr bwMode="auto">
                <a:xfrm>
                  <a:off x="4879975" y="2613025"/>
                  <a:ext cx="274638" cy="274637"/>
                </a:xfrm>
                <a:custGeom>
                  <a:avLst/>
                  <a:gdLst>
                    <a:gd name="T0" fmla="*/ 61 w 73"/>
                    <a:gd name="T1" fmla="*/ 36 h 73"/>
                    <a:gd name="T2" fmla="*/ 37 w 73"/>
                    <a:gd name="T3" fmla="*/ 60 h 73"/>
                    <a:gd name="T4" fmla="*/ 13 w 73"/>
                    <a:gd name="T5" fmla="*/ 36 h 73"/>
                    <a:gd name="T6" fmla="*/ 37 w 73"/>
                    <a:gd name="T7" fmla="*/ 12 h 73"/>
                    <a:gd name="T8" fmla="*/ 61 w 73"/>
                    <a:gd name="T9" fmla="*/ 36 h 73"/>
                    <a:gd name="T10" fmla="*/ 37 w 73"/>
                    <a:gd name="T11" fmla="*/ 0 h 73"/>
                    <a:gd name="T12" fmla="*/ 0 w 73"/>
                    <a:gd name="T13" fmla="*/ 36 h 73"/>
                    <a:gd name="T14" fmla="*/ 37 w 73"/>
                    <a:gd name="T15" fmla="*/ 73 h 73"/>
                    <a:gd name="T16" fmla="*/ 73 w 73"/>
                    <a:gd name="T17" fmla="*/ 36 h 73"/>
                    <a:gd name="T18" fmla="*/ 37 w 73"/>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61" y="36"/>
                      </a:moveTo>
                      <a:cubicBezTo>
                        <a:pt x="61" y="50"/>
                        <a:pt x="50" y="60"/>
                        <a:pt x="37" y="60"/>
                      </a:cubicBezTo>
                      <a:cubicBezTo>
                        <a:pt x="23" y="60"/>
                        <a:pt x="13" y="50"/>
                        <a:pt x="13" y="36"/>
                      </a:cubicBezTo>
                      <a:cubicBezTo>
                        <a:pt x="13" y="23"/>
                        <a:pt x="23" y="12"/>
                        <a:pt x="37" y="12"/>
                      </a:cubicBezTo>
                      <a:cubicBezTo>
                        <a:pt x="50" y="12"/>
                        <a:pt x="61" y="23"/>
                        <a:pt x="61" y="36"/>
                      </a:cubicBezTo>
                      <a:close/>
                      <a:moveTo>
                        <a:pt x="37" y="0"/>
                      </a:moveTo>
                      <a:cubicBezTo>
                        <a:pt x="17" y="0"/>
                        <a:pt x="0" y="16"/>
                        <a:pt x="0" y="36"/>
                      </a:cubicBezTo>
                      <a:cubicBezTo>
                        <a:pt x="0" y="56"/>
                        <a:pt x="17" y="73"/>
                        <a:pt x="37" y="73"/>
                      </a:cubicBezTo>
                      <a:cubicBezTo>
                        <a:pt x="57" y="73"/>
                        <a:pt x="73" y="56"/>
                        <a:pt x="73" y="36"/>
                      </a:cubicBezTo>
                      <a:cubicBezTo>
                        <a:pt x="73" y="16"/>
                        <a:pt x="57" y="0"/>
                        <a:pt x="37"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7" name="Oval 272"/>
                <p:cNvSpPr>
                  <a:spLocks noChangeArrowheads="1"/>
                </p:cNvSpPr>
                <p:nvPr/>
              </p:nvSpPr>
              <p:spPr bwMode="auto">
                <a:xfrm>
                  <a:off x="4959350" y="2687638"/>
                  <a:ext cx="120650" cy="1254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8" name="Oval 273"/>
                <p:cNvSpPr>
                  <a:spLocks noChangeArrowheads="1"/>
                </p:cNvSpPr>
                <p:nvPr/>
              </p:nvSpPr>
              <p:spPr bwMode="auto">
                <a:xfrm>
                  <a:off x="3648075" y="2725738"/>
                  <a:ext cx="228600" cy="2270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9" name="Freeform 274"/>
                <p:cNvSpPr>
                  <a:spLocks noEditPoints="1"/>
                </p:cNvSpPr>
                <p:nvPr/>
              </p:nvSpPr>
              <p:spPr bwMode="auto">
                <a:xfrm>
                  <a:off x="3624263" y="2703513"/>
                  <a:ext cx="274638" cy="271462"/>
                </a:xfrm>
                <a:custGeom>
                  <a:avLst/>
                  <a:gdLst>
                    <a:gd name="T0" fmla="*/ 60 w 73"/>
                    <a:gd name="T1" fmla="*/ 36 h 72"/>
                    <a:gd name="T2" fmla="*/ 36 w 73"/>
                    <a:gd name="T3" fmla="*/ 60 h 72"/>
                    <a:gd name="T4" fmla="*/ 12 w 73"/>
                    <a:gd name="T5" fmla="*/ 36 h 72"/>
                    <a:gd name="T6" fmla="*/ 36 w 73"/>
                    <a:gd name="T7" fmla="*/ 12 h 72"/>
                    <a:gd name="T8" fmla="*/ 60 w 73"/>
                    <a:gd name="T9" fmla="*/ 36 h 72"/>
                    <a:gd name="T10" fmla="*/ 36 w 73"/>
                    <a:gd name="T11" fmla="*/ 0 h 72"/>
                    <a:gd name="T12" fmla="*/ 0 w 73"/>
                    <a:gd name="T13" fmla="*/ 36 h 72"/>
                    <a:gd name="T14" fmla="*/ 36 w 73"/>
                    <a:gd name="T15" fmla="*/ 72 h 72"/>
                    <a:gd name="T16" fmla="*/ 73 w 73"/>
                    <a:gd name="T17" fmla="*/ 36 h 72"/>
                    <a:gd name="T18" fmla="*/ 36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0" y="36"/>
                      </a:moveTo>
                      <a:cubicBezTo>
                        <a:pt x="60" y="49"/>
                        <a:pt x="50" y="60"/>
                        <a:pt x="36" y="60"/>
                      </a:cubicBezTo>
                      <a:cubicBezTo>
                        <a:pt x="23" y="60"/>
                        <a:pt x="12" y="49"/>
                        <a:pt x="12" y="36"/>
                      </a:cubicBezTo>
                      <a:cubicBezTo>
                        <a:pt x="12" y="23"/>
                        <a:pt x="23" y="12"/>
                        <a:pt x="36" y="12"/>
                      </a:cubicBezTo>
                      <a:cubicBezTo>
                        <a:pt x="50" y="12"/>
                        <a:pt x="60" y="23"/>
                        <a:pt x="60" y="36"/>
                      </a:cubicBezTo>
                      <a:close/>
                      <a:moveTo>
                        <a:pt x="36" y="0"/>
                      </a:moveTo>
                      <a:cubicBezTo>
                        <a:pt x="16" y="0"/>
                        <a:pt x="0" y="16"/>
                        <a:pt x="0" y="36"/>
                      </a:cubicBezTo>
                      <a:cubicBezTo>
                        <a:pt x="0" y="56"/>
                        <a:pt x="16" y="72"/>
                        <a:pt x="36" y="72"/>
                      </a:cubicBezTo>
                      <a:cubicBezTo>
                        <a:pt x="56" y="72"/>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0" name="Oval 275"/>
                <p:cNvSpPr>
                  <a:spLocks noChangeArrowheads="1"/>
                </p:cNvSpPr>
                <p:nvPr/>
              </p:nvSpPr>
              <p:spPr bwMode="auto">
                <a:xfrm>
                  <a:off x="3700463" y="2778125"/>
                  <a:ext cx="119063" cy="12223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1" name="Oval 276"/>
                <p:cNvSpPr>
                  <a:spLocks noChangeArrowheads="1"/>
                </p:cNvSpPr>
                <p:nvPr/>
              </p:nvSpPr>
              <p:spPr bwMode="auto">
                <a:xfrm>
                  <a:off x="2981325" y="2903538"/>
                  <a:ext cx="230188" cy="2270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2" name="Freeform 277"/>
                <p:cNvSpPr>
                  <a:spLocks noEditPoints="1"/>
                </p:cNvSpPr>
                <p:nvPr/>
              </p:nvSpPr>
              <p:spPr bwMode="auto">
                <a:xfrm>
                  <a:off x="2959100" y="2881313"/>
                  <a:ext cx="274638" cy="271462"/>
                </a:xfrm>
                <a:custGeom>
                  <a:avLst/>
                  <a:gdLst>
                    <a:gd name="T0" fmla="*/ 61 w 73"/>
                    <a:gd name="T1" fmla="*/ 36 h 72"/>
                    <a:gd name="T2" fmla="*/ 37 w 73"/>
                    <a:gd name="T3" fmla="*/ 60 h 72"/>
                    <a:gd name="T4" fmla="*/ 13 w 73"/>
                    <a:gd name="T5" fmla="*/ 36 h 72"/>
                    <a:gd name="T6" fmla="*/ 37 w 73"/>
                    <a:gd name="T7" fmla="*/ 12 h 72"/>
                    <a:gd name="T8" fmla="*/ 61 w 73"/>
                    <a:gd name="T9" fmla="*/ 36 h 72"/>
                    <a:gd name="T10" fmla="*/ 37 w 73"/>
                    <a:gd name="T11" fmla="*/ 0 h 72"/>
                    <a:gd name="T12" fmla="*/ 0 w 73"/>
                    <a:gd name="T13" fmla="*/ 36 h 72"/>
                    <a:gd name="T14" fmla="*/ 37 w 73"/>
                    <a:gd name="T15" fmla="*/ 72 h 72"/>
                    <a:gd name="T16" fmla="*/ 73 w 73"/>
                    <a:gd name="T17" fmla="*/ 36 h 72"/>
                    <a:gd name="T18" fmla="*/ 37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1" y="36"/>
                      </a:moveTo>
                      <a:cubicBezTo>
                        <a:pt x="61" y="49"/>
                        <a:pt x="50" y="60"/>
                        <a:pt x="37" y="60"/>
                      </a:cubicBezTo>
                      <a:cubicBezTo>
                        <a:pt x="23" y="60"/>
                        <a:pt x="13" y="49"/>
                        <a:pt x="13" y="36"/>
                      </a:cubicBezTo>
                      <a:cubicBezTo>
                        <a:pt x="13" y="23"/>
                        <a:pt x="23" y="12"/>
                        <a:pt x="37" y="12"/>
                      </a:cubicBezTo>
                      <a:cubicBezTo>
                        <a:pt x="50" y="12"/>
                        <a:pt x="61" y="23"/>
                        <a:pt x="61" y="36"/>
                      </a:cubicBezTo>
                      <a:close/>
                      <a:moveTo>
                        <a:pt x="37" y="0"/>
                      </a:moveTo>
                      <a:cubicBezTo>
                        <a:pt x="17" y="0"/>
                        <a:pt x="0" y="16"/>
                        <a:pt x="0" y="36"/>
                      </a:cubicBezTo>
                      <a:cubicBezTo>
                        <a:pt x="0" y="56"/>
                        <a:pt x="17" y="72"/>
                        <a:pt x="37" y="72"/>
                      </a:cubicBezTo>
                      <a:cubicBezTo>
                        <a:pt x="57" y="72"/>
                        <a:pt x="73" y="56"/>
                        <a:pt x="73" y="36"/>
                      </a:cubicBezTo>
                      <a:cubicBezTo>
                        <a:pt x="73" y="16"/>
                        <a:pt x="57" y="0"/>
                        <a:pt x="37"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3" name="Oval 278"/>
                <p:cNvSpPr>
                  <a:spLocks noChangeArrowheads="1"/>
                </p:cNvSpPr>
                <p:nvPr/>
              </p:nvSpPr>
              <p:spPr bwMode="auto">
                <a:xfrm>
                  <a:off x="3035300" y="2955925"/>
                  <a:ext cx="123825" cy="120650"/>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 name="Oval 279"/>
                <p:cNvSpPr>
                  <a:spLocks noChangeArrowheads="1"/>
                </p:cNvSpPr>
                <p:nvPr/>
              </p:nvSpPr>
              <p:spPr bwMode="auto">
                <a:xfrm>
                  <a:off x="4264025" y="3259138"/>
                  <a:ext cx="225425" cy="225425"/>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 name="Freeform 280"/>
                <p:cNvSpPr>
                  <a:spLocks noEditPoints="1"/>
                </p:cNvSpPr>
                <p:nvPr/>
              </p:nvSpPr>
              <p:spPr bwMode="auto">
                <a:xfrm>
                  <a:off x="4241800" y="3235325"/>
                  <a:ext cx="273050" cy="273050"/>
                </a:xfrm>
                <a:custGeom>
                  <a:avLst/>
                  <a:gdLst>
                    <a:gd name="T0" fmla="*/ 60 w 73"/>
                    <a:gd name="T1" fmla="*/ 36 h 72"/>
                    <a:gd name="T2" fmla="*/ 36 w 73"/>
                    <a:gd name="T3" fmla="*/ 60 h 72"/>
                    <a:gd name="T4" fmla="*/ 12 w 73"/>
                    <a:gd name="T5" fmla="*/ 36 h 72"/>
                    <a:gd name="T6" fmla="*/ 36 w 73"/>
                    <a:gd name="T7" fmla="*/ 12 h 72"/>
                    <a:gd name="T8" fmla="*/ 60 w 73"/>
                    <a:gd name="T9" fmla="*/ 36 h 72"/>
                    <a:gd name="T10" fmla="*/ 36 w 73"/>
                    <a:gd name="T11" fmla="*/ 0 h 72"/>
                    <a:gd name="T12" fmla="*/ 0 w 73"/>
                    <a:gd name="T13" fmla="*/ 36 h 72"/>
                    <a:gd name="T14" fmla="*/ 36 w 73"/>
                    <a:gd name="T15" fmla="*/ 72 h 72"/>
                    <a:gd name="T16" fmla="*/ 73 w 73"/>
                    <a:gd name="T17" fmla="*/ 36 h 72"/>
                    <a:gd name="T18" fmla="*/ 36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0" y="36"/>
                      </a:moveTo>
                      <a:cubicBezTo>
                        <a:pt x="60" y="49"/>
                        <a:pt x="50" y="60"/>
                        <a:pt x="36" y="60"/>
                      </a:cubicBezTo>
                      <a:cubicBezTo>
                        <a:pt x="23" y="60"/>
                        <a:pt x="12" y="49"/>
                        <a:pt x="12" y="36"/>
                      </a:cubicBezTo>
                      <a:cubicBezTo>
                        <a:pt x="12" y="23"/>
                        <a:pt x="23" y="12"/>
                        <a:pt x="36" y="12"/>
                      </a:cubicBezTo>
                      <a:cubicBezTo>
                        <a:pt x="50" y="12"/>
                        <a:pt x="60" y="23"/>
                        <a:pt x="60" y="36"/>
                      </a:cubicBezTo>
                      <a:close/>
                      <a:moveTo>
                        <a:pt x="36" y="0"/>
                      </a:moveTo>
                      <a:cubicBezTo>
                        <a:pt x="16" y="0"/>
                        <a:pt x="0" y="16"/>
                        <a:pt x="0" y="36"/>
                      </a:cubicBezTo>
                      <a:cubicBezTo>
                        <a:pt x="0" y="56"/>
                        <a:pt x="16" y="72"/>
                        <a:pt x="36" y="72"/>
                      </a:cubicBezTo>
                      <a:cubicBezTo>
                        <a:pt x="56" y="72"/>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6" name="Oval 281"/>
                <p:cNvSpPr>
                  <a:spLocks noChangeArrowheads="1"/>
                </p:cNvSpPr>
                <p:nvPr/>
              </p:nvSpPr>
              <p:spPr bwMode="auto">
                <a:xfrm>
                  <a:off x="4316413" y="3311525"/>
                  <a:ext cx="120650" cy="120650"/>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7" name="Rectangle 282"/>
                <p:cNvSpPr>
                  <a:spLocks noChangeArrowheads="1"/>
                </p:cNvSpPr>
                <p:nvPr/>
              </p:nvSpPr>
              <p:spPr bwMode="auto">
                <a:xfrm>
                  <a:off x="3090863" y="3016250"/>
                  <a:ext cx="11113" cy="442912"/>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8" name="Rectangle 283"/>
                <p:cNvSpPr>
                  <a:spLocks noChangeArrowheads="1"/>
                </p:cNvSpPr>
                <p:nvPr/>
              </p:nvSpPr>
              <p:spPr bwMode="auto">
                <a:xfrm>
                  <a:off x="3071813" y="3243263"/>
                  <a:ext cx="49213" cy="41592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9" name="Rectangle 284"/>
                <p:cNvSpPr>
                  <a:spLocks noChangeArrowheads="1"/>
                </p:cNvSpPr>
                <p:nvPr/>
              </p:nvSpPr>
              <p:spPr bwMode="auto">
                <a:xfrm>
                  <a:off x="6932613" y="2744788"/>
                  <a:ext cx="11113" cy="44132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0" name="Rectangle 285"/>
                <p:cNvSpPr>
                  <a:spLocks noChangeArrowheads="1"/>
                </p:cNvSpPr>
                <p:nvPr/>
              </p:nvSpPr>
              <p:spPr bwMode="auto">
                <a:xfrm>
                  <a:off x="6913563" y="2974975"/>
                  <a:ext cx="49213" cy="260350"/>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1" name="Rectangle 286"/>
                <p:cNvSpPr>
                  <a:spLocks noChangeArrowheads="1"/>
                </p:cNvSpPr>
                <p:nvPr/>
              </p:nvSpPr>
              <p:spPr bwMode="auto">
                <a:xfrm>
                  <a:off x="3760788" y="2355850"/>
                  <a:ext cx="11113" cy="487362"/>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2" name="Rectangle 287"/>
                <p:cNvSpPr>
                  <a:spLocks noChangeArrowheads="1"/>
                </p:cNvSpPr>
                <p:nvPr/>
              </p:nvSpPr>
              <p:spPr bwMode="auto">
                <a:xfrm>
                  <a:off x="3741738" y="2339975"/>
                  <a:ext cx="47625" cy="21907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3" name="Rectangle 288"/>
                <p:cNvSpPr>
                  <a:spLocks noChangeArrowheads="1"/>
                </p:cNvSpPr>
                <p:nvPr/>
              </p:nvSpPr>
              <p:spPr bwMode="auto">
                <a:xfrm>
                  <a:off x="8205788" y="2227263"/>
                  <a:ext cx="11113" cy="381000"/>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4" name="Rectangle 289"/>
                <p:cNvSpPr>
                  <a:spLocks noChangeArrowheads="1"/>
                </p:cNvSpPr>
                <p:nvPr/>
              </p:nvSpPr>
              <p:spPr bwMode="auto">
                <a:xfrm>
                  <a:off x="8188325" y="2212975"/>
                  <a:ext cx="47625" cy="21907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5" name="Rectangle 290"/>
                <p:cNvSpPr>
                  <a:spLocks noChangeArrowheads="1"/>
                </p:cNvSpPr>
                <p:nvPr/>
              </p:nvSpPr>
              <p:spPr bwMode="auto">
                <a:xfrm>
                  <a:off x="5894388" y="2371725"/>
                  <a:ext cx="417513" cy="14287"/>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6" name="Rectangle 291"/>
                <p:cNvSpPr>
                  <a:spLocks noChangeArrowheads="1"/>
                </p:cNvSpPr>
                <p:nvPr/>
              </p:nvSpPr>
              <p:spPr bwMode="auto">
                <a:xfrm>
                  <a:off x="5846763" y="2276475"/>
                  <a:ext cx="47625" cy="21907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7" name="Freeform 292"/>
                <p:cNvSpPr>
                  <a:spLocks/>
                </p:cNvSpPr>
                <p:nvPr/>
              </p:nvSpPr>
              <p:spPr bwMode="auto">
                <a:xfrm>
                  <a:off x="4038600" y="2627313"/>
                  <a:ext cx="346075" cy="747712"/>
                </a:xfrm>
                <a:custGeom>
                  <a:avLst/>
                  <a:gdLst>
                    <a:gd name="T0" fmla="*/ 0 w 218"/>
                    <a:gd name="T1" fmla="*/ 0 h 471"/>
                    <a:gd name="T2" fmla="*/ 0 w 218"/>
                    <a:gd name="T3" fmla="*/ 172 h 471"/>
                    <a:gd name="T4" fmla="*/ 0 w 218"/>
                    <a:gd name="T5" fmla="*/ 174 h 471"/>
                    <a:gd name="T6" fmla="*/ 2 w 218"/>
                    <a:gd name="T7" fmla="*/ 174 h 471"/>
                    <a:gd name="T8" fmla="*/ 210 w 218"/>
                    <a:gd name="T9" fmla="*/ 471 h 471"/>
                    <a:gd name="T10" fmla="*/ 218 w 218"/>
                    <a:gd name="T11" fmla="*/ 467 h 471"/>
                    <a:gd name="T12" fmla="*/ 7 w 218"/>
                    <a:gd name="T13" fmla="*/ 169 h 471"/>
                    <a:gd name="T14" fmla="*/ 9 w 218"/>
                    <a:gd name="T15" fmla="*/ 172 h 471"/>
                    <a:gd name="T16" fmla="*/ 9 w 218"/>
                    <a:gd name="T17" fmla="*/ 0 h 471"/>
                    <a:gd name="T18" fmla="*/ 0 w 218"/>
                    <a:gd name="T19" fmla="*/ 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471">
                      <a:moveTo>
                        <a:pt x="0" y="0"/>
                      </a:moveTo>
                      <a:lnTo>
                        <a:pt x="0" y="172"/>
                      </a:lnTo>
                      <a:lnTo>
                        <a:pt x="0" y="174"/>
                      </a:lnTo>
                      <a:lnTo>
                        <a:pt x="2" y="174"/>
                      </a:lnTo>
                      <a:lnTo>
                        <a:pt x="210" y="471"/>
                      </a:lnTo>
                      <a:lnTo>
                        <a:pt x="218" y="467"/>
                      </a:lnTo>
                      <a:lnTo>
                        <a:pt x="7" y="169"/>
                      </a:lnTo>
                      <a:lnTo>
                        <a:pt x="9" y="172"/>
                      </a:lnTo>
                      <a:lnTo>
                        <a:pt x="9" y="0"/>
                      </a:lnTo>
                      <a:lnTo>
                        <a:pt x="0" y="0"/>
                      </a:ln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8" name="Rectangle 293"/>
                <p:cNvSpPr>
                  <a:spLocks noChangeArrowheads="1"/>
                </p:cNvSpPr>
                <p:nvPr/>
              </p:nvSpPr>
              <p:spPr bwMode="auto">
                <a:xfrm>
                  <a:off x="4019550" y="2608263"/>
                  <a:ext cx="52388" cy="21272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9" name="Rectangle 294"/>
                <p:cNvSpPr>
                  <a:spLocks noChangeArrowheads="1"/>
                </p:cNvSpPr>
                <p:nvPr/>
              </p:nvSpPr>
              <p:spPr bwMode="auto">
                <a:xfrm>
                  <a:off x="5011738" y="2722563"/>
                  <a:ext cx="11113" cy="73977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0" name="Rectangle 295"/>
                <p:cNvSpPr>
                  <a:spLocks noChangeArrowheads="1"/>
                </p:cNvSpPr>
                <p:nvPr/>
              </p:nvSpPr>
              <p:spPr bwMode="auto">
                <a:xfrm>
                  <a:off x="4992688" y="3251200"/>
                  <a:ext cx="49213" cy="41592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1" name="Rectangle 296"/>
                <p:cNvSpPr>
                  <a:spLocks noChangeArrowheads="1"/>
                </p:cNvSpPr>
                <p:nvPr/>
              </p:nvSpPr>
              <p:spPr bwMode="auto">
                <a:xfrm>
                  <a:off x="7570788" y="2813050"/>
                  <a:ext cx="11113" cy="430212"/>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2" name="Rectangle 297"/>
                <p:cNvSpPr>
                  <a:spLocks noChangeArrowheads="1"/>
                </p:cNvSpPr>
                <p:nvPr/>
              </p:nvSpPr>
              <p:spPr bwMode="auto">
                <a:xfrm>
                  <a:off x="7551738" y="3028950"/>
                  <a:ext cx="49213" cy="512762"/>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155" name="Group 154"/>
              <p:cNvGrpSpPr/>
              <p:nvPr/>
            </p:nvGrpSpPr>
            <p:grpSpPr>
              <a:xfrm>
                <a:off x="1352092" y="1770766"/>
                <a:ext cx="6481517" cy="258145"/>
                <a:chOff x="1562764" y="1447800"/>
                <a:chExt cx="8639771" cy="609600"/>
              </a:xfrm>
              <a:grpFill/>
            </p:grpSpPr>
            <p:sp>
              <p:nvSpPr>
                <p:cNvPr id="158" name="Rectangle 157"/>
                <p:cNvSpPr/>
                <p:nvPr/>
              </p:nvSpPr>
              <p:spPr>
                <a:xfrm>
                  <a:off x="1562764"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9" name="Rectangle 158"/>
                <p:cNvSpPr/>
                <p:nvPr/>
              </p:nvSpPr>
              <p:spPr>
                <a:xfrm>
                  <a:off x="2790486"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0" name="Rectangle 159"/>
                <p:cNvSpPr/>
                <p:nvPr/>
              </p:nvSpPr>
              <p:spPr>
                <a:xfrm>
                  <a:off x="4018208"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1" name="Rectangle 160"/>
                <p:cNvSpPr/>
                <p:nvPr/>
              </p:nvSpPr>
              <p:spPr>
                <a:xfrm>
                  <a:off x="5245930"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2" name="Rectangle 161"/>
                <p:cNvSpPr/>
                <p:nvPr/>
              </p:nvSpPr>
              <p:spPr>
                <a:xfrm>
                  <a:off x="6473652"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3" name="Rectangle 162"/>
                <p:cNvSpPr/>
                <p:nvPr/>
              </p:nvSpPr>
              <p:spPr>
                <a:xfrm>
                  <a:off x="7701374"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4" name="Rectangle 163"/>
                <p:cNvSpPr/>
                <p:nvPr/>
              </p:nvSpPr>
              <p:spPr>
                <a:xfrm>
                  <a:off x="8929096"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5" name="Rectangle 164"/>
                <p:cNvSpPr/>
                <p:nvPr/>
              </p:nvSpPr>
              <p:spPr>
                <a:xfrm>
                  <a:off x="10156816"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aphicFrame>
            <p:nvGraphicFramePr>
              <p:cNvPr id="156" name="Chart 155"/>
              <p:cNvGraphicFramePr/>
              <p:nvPr/>
            </p:nvGraphicFramePr>
            <p:xfrm>
              <a:off x="3623741" y="2135792"/>
              <a:ext cx="2226736" cy="14844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7" name="Chart 156"/>
              <p:cNvGraphicFramePr/>
              <p:nvPr/>
            </p:nvGraphicFramePr>
            <p:xfrm>
              <a:off x="1692974" y="2188034"/>
              <a:ext cx="1739972" cy="1159982"/>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12" name="Group 11"/>
            <p:cNvGrpSpPr/>
            <p:nvPr userDrawn="1"/>
          </p:nvGrpSpPr>
          <p:grpSpPr>
            <a:xfrm>
              <a:off x="5652123" y="244559"/>
              <a:ext cx="6560012" cy="2979884"/>
              <a:chOff x="902453" y="1631171"/>
              <a:chExt cx="7608957" cy="3810023"/>
            </a:xfrm>
            <a:solidFill>
              <a:schemeClr val="bg1">
                <a:lumMod val="95000"/>
              </a:schemeClr>
            </a:solidFill>
          </p:grpSpPr>
          <p:grpSp>
            <p:nvGrpSpPr>
              <p:cNvPr id="87" name="Group 86"/>
              <p:cNvGrpSpPr/>
              <p:nvPr/>
            </p:nvGrpSpPr>
            <p:grpSpPr>
              <a:xfrm>
                <a:off x="6655741" y="1631171"/>
                <a:ext cx="556863" cy="556863"/>
                <a:chOff x="6732181" y="2362200"/>
                <a:chExt cx="742290" cy="742290"/>
              </a:xfrm>
              <a:grpFill/>
            </p:grpSpPr>
            <p:sp>
              <p:nvSpPr>
                <p:cNvPr id="151" name="Oval 150"/>
                <p:cNvSpPr/>
                <p:nvPr/>
              </p:nvSpPr>
              <p:spPr>
                <a:xfrm>
                  <a:off x="6732181" y="2362200"/>
                  <a:ext cx="742290" cy="742290"/>
                </a:xfrm>
                <a:prstGeom prst="ellipse">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2" name="Oval 151"/>
                <p:cNvSpPr/>
                <p:nvPr/>
              </p:nvSpPr>
              <p:spPr>
                <a:xfrm>
                  <a:off x="6773998" y="2404017"/>
                  <a:ext cx="658656" cy="658656"/>
                </a:xfrm>
                <a:prstGeom prst="ellipse">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3" name="Oval 152"/>
                <p:cNvSpPr/>
                <p:nvPr/>
              </p:nvSpPr>
              <p:spPr>
                <a:xfrm>
                  <a:off x="6830217" y="2460236"/>
                  <a:ext cx="546218" cy="546218"/>
                </a:xfrm>
                <a:prstGeom prst="ellipse">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88" name="Oval 87"/>
              <p:cNvSpPr/>
              <p:nvPr/>
            </p:nvSpPr>
            <p:spPr>
              <a:xfrm>
                <a:off x="6655741" y="1661373"/>
                <a:ext cx="487324" cy="487324"/>
              </a:xfrm>
              <a:prstGeom prst="ellipse">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89" name="Group 88"/>
              <p:cNvGrpSpPr/>
              <p:nvPr/>
            </p:nvGrpSpPr>
            <p:grpSpPr>
              <a:xfrm>
                <a:off x="1096930" y="3636845"/>
                <a:ext cx="6697364" cy="1804349"/>
                <a:chOff x="2959100" y="2212975"/>
                <a:chExt cx="5397501" cy="1454150"/>
              </a:xfrm>
              <a:grpFill/>
            </p:grpSpPr>
            <p:sp>
              <p:nvSpPr>
                <p:cNvPr id="104" name="Freeform 251"/>
                <p:cNvSpPr>
                  <a:spLocks/>
                </p:cNvSpPr>
                <p:nvPr/>
              </p:nvSpPr>
              <p:spPr bwMode="auto">
                <a:xfrm>
                  <a:off x="3071813" y="2355850"/>
                  <a:ext cx="5172075" cy="1042987"/>
                </a:xfrm>
                <a:custGeom>
                  <a:avLst/>
                  <a:gdLst>
                    <a:gd name="T0" fmla="*/ 8 w 1376"/>
                    <a:gd name="T1" fmla="*/ 181 h 276"/>
                    <a:gd name="T2" fmla="*/ 185 w 1376"/>
                    <a:gd name="T3" fmla="*/ 134 h 276"/>
                    <a:gd name="T4" fmla="*/ 179 w 1376"/>
                    <a:gd name="T5" fmla="*/ 133 h 276"/>
                    <a:gd name="T6" fmla="*/ 343 w 1376"/>
                    <a:gd name="T7" fmla="*/ 274 h 276"/>
                    <a:gd name="T8" fmla="*/ 352 w 1376"/>
                    <a:gd name="T9" fmla="*/ 274 h 276"/>
                    <a:gd name="T10" fmla="*/ 522 w 1376"/>
                    <a:gd name="T11" fmla="*/ 109 h 276"/>
                    <a:gd name="T12" fmla="*/ 517 w 1376"/>
                    <a:gd name="T13" fmla="*/ 110 h 276"/>
                    <a:gd name="T14" fmla="*/ 687 w 1376"/>
                    <a:gd name="T15" fmla="*/ 131 h 276"/>
                    <a:gd name="T16" fmla="*/ 692 w 1376"/>
                    <a:gd name="T17" fmla="*/ 130 h 276"/>
                    <a:gd name="T18" fmla="*/ 862 w 1376"/>
                    <a:gd name="T19" fmla="*/ 12 h 276"/>
                    <a:gd name="T20" fmla="*/ 855 w 1376"/>
                    <a:gd name="T21" fmla="*/ 12 h 276"/>
                    <a:gd name="T22" fmla="*/ 1026 w 1376"/>
                    <a:gd name="T23" fmla="*/ 110 h 276"/>
                    <a:gd name="T24" fmla="*/ 1028 w 1376"/>
                    <a:gd name="T25" fmla="*/ 110 h 276"/>
                    <a:gd name="T26" fmla="*/ 1198 w 1376"/>
                    <a:gd name="T27" fmla="*/ 127 h 276"/>
                    <a:gd name="T28" fmla="*/ 1200 w 1376"/>
                    <a:gd name="T29" fmla="*/ 127 h 276"/>
                    <a:gd name="T30" fmla="*/ 1371 w 1376"/>
                    <a:gd name="T31" fmla="*/ 73 h 276"/>
                    <a:gd name="T32" fmla="*/ 1371 w 1376"/>
                    <a:gd name="T33" fmla="*/ 73 h 276"/>
                    <a:gd name="T34" fmla="*/ 1375 w 1376"/>
                    <a:gd name="T35" fmla="*/ 66 h 276"/>
                    <a:gd name="T36" fmla="*/ 1368 w 1376"/>
                    <a:gd name="T37" fmla="*/ 62 h 276"/>
                    <a:gd name="T38" fmla="*/ 1368 w 1376"/>
                    <a:gd name="T39" fmla="*/ 62 h 276"/>
                    <a:gd name="T40" fmla="*/ 1197 w 1376"/>
                    <a:gd name="T41" fmla="*/ 115 h 276"/>
                    <a:gd name="T42" fmla="*/ 1199 w 1376"/>
                    <a:gd name="T43" fmla="*/ 115 h 276"/>
                    <a:gd name="T44" fmla="*/ 1029 w 1376"/>
                    <a:gd name="T45" fmla="*/ 98 h 276"/>
                    <a:gd name="T46" fmla="*/ 1032 w 1376"/>
                    <a:gd name="T47" fmla="*/ 99 h 276"/>
                    <a:gd name="T48" fmla="*/ 861 w 1376"/>
                    <a:gd name="T49" fmla="*/ 2 h 276"/>
                    <a:gd name="T50" fmla="*/ 855 w 1376"/>
                    <a:gd name="T51" fmla="*/ 2 h 276"/>
                    <a:gd name="T52" fmla="*/ 685 w 1376"/>
                    <a:gd name="T53" fmla="*/ 120 h 276"/>
                    <a:gd name="T54" fmla="*/ 689 w 1376"/>
                    <a:gd name="T55" fmla="*/ 118 h 276"/>
                    <a:gd name="T56" fmla="*/ 518 w 1376"/>
                    <a:gd name="T57" fmla="*/ 98 h 276"/>
                    <a:gd name="T58" fmla="*/ 513 w 1376"/>
                    <a:gd name="T59" fmla="*/ 100 h 276"/>
                    <a:gd name="T60" fmla="*/ 343 w 1376"/>
                    <a:gd name="T61" fmla="*/ 265 h 276"/>
                    <a:gd name="T62" fmla="*/ 351 w 1376"/>
                    <a:gd name="T63" fmla="*/ 265 h 276"/>
                    <a:gd name="T64" fmla="*/ 187 w 1376"/>
                    <a:gd name="T65" fmla="*/ 123 h 276"/>
                    <a:gd name="T66" fmla="*/ 182 w 1376"/>
                    <a:gd name="T67" fmla="*/ 122 h 276"/>
                    <a:gd name="T68" fmla="*/ 5 w 1376"/>
                    <a:gd name="T69" fmla="*/ 169 h 276"/>
                    <a:gd name="T70" fmla="*/ 5 w 1376"/>
                    <a:gd name="T71" fmla="*/ 169 h 276"/>
                    <a:gd name="T72" fmla="*/ 1 w 1376"/>
                    <a:gd name="T73" fmla="*/ 177 h 276"/>
                    <a:gd name="T74" fmla="*/ 8 w 1376"/>
                    <a:gd name="T75" fmla="*/ 18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76">
                      <a:moveTo>
                        <a:pt x="8" y="181"/>
                      </a:moveTo>
                      <a:cubicBezTo>
                        <a:pt x="185" y="134"/>
                        <a:pt x="185" y="134"/>
                        <a:pt x="185" y="134"/>
                      </a:cubicBezTo>
                      <a:cubicBezTo>
                        <a:pt x="183" y="134"/>
                        <a:pt x="181" y="134"/>
                        <a:pt x="179" y="133"/>
                      </a:cubicBezTo>
                      <a:cubicBezTo>
                        <a:pt x="343" y="274"/>
                        <a:pt x="343" y="274"/>
                        <a:pt x="343" y="274"/>
                      </a:cubicBezTo>
                      <a:cubicBezTo>
                        <a:pt x="346" y="276"/>
                        <a:pt x="349" y="276"/>
                        <a:pt x="352" y="274"/>
                      </a:cubicBezTo>
                      <a:cubicBezTo>
                        <a:pt x="522" y="109"/>
                        <a:pt x="522" y="109"/>
                        <a:pt x="522" y="109"/>
                      </a:cubicBezTo>
                      <a:cubicBezTo>
                        <a:pt x="521" y="110"/>
                        <a:pt x="519" y="111"/>
                        <a:pt x="517" y="110"/>
                      </a:cubicBezTo>
                      <a:cubicBezTo>
                        <a:pt x="687" y="131"/>
                        <a:pt x="687" y="131"/>
                        <a:pt x="687" y="131"/>
                      </a:cubicBezTo>
                      <a:cubicBezTo>
                        <a:pt x="689" y="131"/>
                        <a:pt x="690" y="130"/>
                        <a:pt x="692" y="130"/>
                      </a:cubicBezTo>
                      <a:cubicBezTo>
                        <a:pt x="862" y="12"/>
                        <a:pt x="862" y="12"/>
                        <a:pt x="862" y="12"/>
                      </a:cubicBezTo>
                      <a:cubicBezTo>
                        <a:pt x="860" y="13"/>
                        <a:pt x="857" y="13"/>
                        <a:pt x="855" y="12"/>
                      </a:cubicBezTo>
                      <a:cubicBezTo>
                        <a:pt x="1026" y="110"/>
                        <a:pt x="1026" y="110"/>
                        <a:pt x="1026" y="110"/>
                      </a:cubicBezTo>
                      <a:cubicBezTo>
                        <a:pt x="1026" y="110"/>
                        <a:pt x="1027" y="110"/>
                        <a:pt x="1028" y="110"/>
                      </a:cubicBezTo>
                      <a:cubicBezTo>
                        <a:pt x="1198" y="127"/>
                        <a:pt x="1198" y="127"/>
                        <a:pt x="1198" y="127"/>
                      </a:cubicBezTo>
                      <a:cubicBezTo>
                        <a:pt x="1199" y="127"/>
                        <a:pt x="1199" y="127"/>
                        <a:pt x="1200" y="127"/>
                      </a:cubicBezTo>
                      <a:cubicBezTo>
                        <a:pt x="1371" y="73"/>
                        <a:pt x="1371" y="73"/>
                        <a:pt x="1371" y="73"/>
                      </a:cubicBezTo>
                      <a:cubicBezTo>
                        <a:pt x="1371" y="73"/>
                        <a:pt x="1371" y="73"/>
                        <a:pt x="1371" y="73"/>
                      </a:cubicBezTo>
                      <a:cubicBezTo>
                        <a:pt x="1375" y="72"/>
                        <a:pt x="1376" y="69"/>
                        <a:pt x="1375" y="66"/>
                      </a:cubicBezTo>
                      <a:cubicBezTo>
                        <a:pt x="1374" y="62"/>
                        <a:pt x="1371" y="61"/>
                        <a:pt x="1368" y="62"/>
                      </a:cubicBezTo>
                      <a:cubicBezTo>
                        <a:pt x="1368" y="62"/>
                        <a:pt x="1368" y="62"/>
                        <a:pt x="1368" y="62"/>
                      </a:cubicBezTo>
                      <a:cubicBezTo>
                        <a:pt x="1197" y="115"/>
                        <a:pt x="1197" y="115"/>
                        <a:pt x="1197" y="115"/>
                      </a:cubicBezTo>
                      <a:cubicBezTo>
                        <a:pt x="1197" y="115"/>
                        <a:pt x="1198" y="115"/>
                        <a:pt x="1199" y="115"/>
                      </a:cubicBezTo>
                      <a:cubicBezTo>
                        <a:pt x="1029" y="98"/>
                        <a:pt x="1029" y="98"/>
                        <a:pt x="1029" y="98"/>
                      </a:cubicBezTo>
                      <a:cubicBezTo>
                        <a:pt x="1030" y="98"/>
                        <a:pt x="1031" y="99"/>
                        <a:pt x="1032" y="99"/>
                      </a:cubicBezTo>
                      <a:cubicBezTo>
                        <a:pt x="861" y="2"/>
                        <a:pt x="861" y="2"/>
                        <a:pt x="861" y="2"/>
                      </a:cubicBezTo>
                      <a:cubicBezTo>
                        <a:pt x="859" y="0"/>
                        <a:pt x="857" y="0"/>
                        <a:pt x="855" y="2"/>
                      </a:cubicBezTo>
                      <a:cubicBezTo>
                        <a:pt x="685" y="120"/>
                        <a:pt x="685" y="120"/>
                        <a:pt x="685" y="120"/>
                      </a:cubicBezTo>
                      <a:cubicBezTo>
                        <a:pt x="686" y="119"/>
                        <a:pt x="687" y="118"/>
                        <a:pt x="689" y="118"/>
                      </a:cubicBezTo>
                      <a:cubicBezTo>
                        <a:pt x="518" y="98"/>
                        <a:pt x="518" y="98"/>
                        <a:pt x="518" y="98"/>
                      </a:cubicBezTo>
                      <a:cubicBezTo>
                        <a:pt x="517" y="98"/>
                        <a:pt x="515" y="99"/>
                        <a:pt x="513" y="100"/>
                      </a:cubicBezTo>
                      <a:cubicBezTo>
                        <a:pt x="343" y="265"/>
                        <a:pt x="343" y="265"/>
                        <a:pt x="343" y="265"/>
                      </a:cubicBezTo>
                      <a:cubicBezTo>
                        <a:pt x="345" y="263"/>
                        <a:pt x="349" y="262"/>
                        <a:pt x="351" y="265"/>
                      </a:cubicBezTo>
                      <a:cubicBezTo>
                        <a:pt x="187" y="123"/>
                        <a:pt x="187" y="123"/>
                        <a:pt x="187" y="123"/>
                      </a:cubicBezTo>
                      <a:cubicBezTo>
                        <a:pt x="186" y="122"/>
                        <a:pt x="184" y="121"/>
                        <a:pt x="182" y="122"/>
                      </a:cubicBezTo>
                      <a:cubicBezTo>
                        <a:pt x="5" y="169"/>
                        <a:pt x="5" y="169"/>
                        <a:pt x="5" y="169"/>
                      </a:cubicBezTo>
                      <a:cubicBezTo>
                        <a:pt x="5" y="169"/>
                        <a:pt x="5" y="169"/>
                        <a:pt x="5" y="169"/>
                      </a:cubicBezTo>
                      <a:cubicBezTo>
                        <a:pt x="2" y="170"/>
                        <a:pt x="0" y="173"/>
                        <a:pt x="1" y="177"/>
                      </a:cubicBezTo>
                      <a:cubicBezTo>
                        <a:pt x="2" y="180"/>
                        <a:pt x="5" y="182"/>
                        <a:pt x="8" y="181"/>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5" name="Oval 252"/>
                <p:cNvSpPr>
                  <a:spLocks noChangeArrowheads="1"/>
                </p:cNvSpPr>
                <p:nvPr/>
              </p:nvSpPr>
              <p:spPr bwMode="auto">
                <a:xfrm>
                  <a:off x="3648075" y="2725738"/>
                  <a:ext cx="228600" cy="2270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6" name="Freeform 253"/>
                <p:cNvSpPr>
                  <a:spLocks noEditPoints="1"/>
                </p:cNvSpPr>
                <p:nvPr/>
              </p:nvSpPr>
              <p:spPr bwMode="auto">
                <a:xfrm>
                  <a:off x="3624263" y="2703513"/>
                  <a:ext cx="274638" cy="271462"/>
                </a:xfrm>
                <a:custGeom>
                  <a:avLst/>
                  <a:gdLst>
                    <a:gd name="T0" fmla="*/ 60 w 73"/>
                    <a:gd name="T1" fmla="*/ 36 h 72"/>
                    <a:gd name="T2" fmla="*/ 36 w 73"/>
                    <a:gd name="T3" fmla="*/ 60 h 72"/>
                    <a:gd name="T4" fmla="*/ 12 w 73"/>
                    <a:gd name="T5" fmla="*/ 36 h 72"/>
                    <a:gd name="T6" fmla="*/ 36 w 73"/>
                    <a:gd name="T7" fmla="*/ 12 h 72"/>
                    <a:gd name="T8" fmla="*/ 60 w 73"/>
                    <a:gd name="T9" fmla="*/ 36 h 72"/>
                    <a:gd name="T10" fmla="*/ 36 w 73"/>
                    <a:gd name="T11" fmla="*/ 0 h 72"/>
                    <a:gd name="T12" fmla="*/ 0 w 73"/>
                    <a:gd name="T13" fmla="*/ 36 h 72"/>
                    <a:gd name="T14" fmla="*/ 36 w 73"/>
                    <a:gd name="T15" fmla="*/ 72 h 72"/>
                    <a:gd name="T16" fmla="*/ 73 w 73"/>
                    <a:gd name="T17" fmla="*/ 36 h 72"/>
                    <a:gd name="T18" fmla="*/ 36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0" y="36"/>
                      </a:moveTo>
                      <a:cubicBezTo>
                        <a:pt x="60" y="49"/>
                        <a:pt x="50" y="60"/>
                        <a:pt x="36" y="60"/>
                      </a:cubicBezTo>
                      <a:cubicBezTo>
                        <a:pt x="23" y="60"/>
                        <a:pt x="12" y="49"/>
                        <a:pt x="12" y="36"/>
                      </a:cubicBezTo>
                      <a:cubicBezTo>
                        <a:pt x="12" y="23"/>
                        <a:pt x="23" y="12"/>
                        <a:pt x="36" y="12"/>
                      </a:cubicBezTo>
                      <a:cubicBezTo>
                        <a:pt x="50" y="12"/>
                        <a:pt x="60" y="23"/>
                        <a:pt x="60" y="36"/>
                      </a:cubicBezTo>
                      <a:close/>
                      <a:moveTo>
                        <a:pt x="36" y="0"/>
                      </a:moveTo>
                      <a:cubicBezTo>
                        <a:pt x="16" y="0"/>
                        <a:pt x="0" y="16"/>
                        <a:pt x="0" y="36"/>
                      </a:cubicBezTo>
                      <a:cubicBezTo>
                        <a:pt x="0" y="56"/>
                        <a:pt x="16" y="72"/>
                        <a:pt x="36" y="72"/>
                      </a:cubicBezTo>
                      <a:cubicBezTo>
                        <a:pt x="56" y="72"/>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7" name="Oval 254"/>
                <p:cNvSpPr>
                  <a:spLocks noChangeArrowheads="1"/>
                </p:cNvSpPr>
                <p:nvPr/>
              </p:nvSpPr>
              <p:spPr bwMode="auto">
                <a:xfrm>
                  <a:off x="3700463" y="2778125"/>
                  <a:ext cx="119063" cy="12223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 name="Oval 255"/>
                <p:cNvSpPr>
                  <a:spLocks noChangeArrowheads="1"/>
                </p:cNvSpPr>
                <p:nvPr/>
              </p:nvSpPr>
              <p:spPr bwMode="auto">
                <a:xfrm>
                  <a:off x="8104188" y="2495550"/>
                  <a:ext cx="230188" cy="23018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 name="Freeform 256"/>
                <p:cNvSpPr>
                  <a:spLocks noEditPoints="1"/>
                </p:cNvSpPr>
                <p:nvPr/>
              </p:nvSpPr>
              <p:spPr bwMode="auto">
                <a:xfrm>
                  <a:off x="8081963" y="2473325"/>
                  <a:ext cx="274638" cy="274637"/>
                </a:xfrm>
                <a:custGeom>
                  <a:avLst/>
                  <a:gdLst>
                    <a:gd name="T0" fmla="*/ 61 w 73"/>
                    <a:gd name="T1" fmla="*/ 36 h 73"/>
                    <a:gd name="T2" fmla="*/ 36 w 73"/>
                    <a:gd name="T3" fmla="*/ 60 h 73"/>
                    <a:gd name="T4" fmla="*/ 12 w 73"/>
                    <a:gd name="T5" fmla="*/ 36 h 73"/>
                    <a:gd name="T6" fmla="*/ 36 w 73"/>
                    <a:gd name="T7" fmla="*/ 12 h 73"/>
                    <a:gd name="T8" fmla="*/ 61 w 73"/>
                    <a:gd name="T9" fmla="*/ 36 h 73"/>
                    <a:gd name="T10" fmla="*/ 36 w 73"/>
                    <a:gd name="T11" fmla="*/ 0 h 73"/>
                    <a:gd name="T12" fmla="*/ 0 w 73"/>
                    <a:gd name="T13" fmla="*/ 36 h 73"/>
                    <a:gd name="T14" fmla="*/ 36 w 73"/>
                    <a:gd name="T15" fmla="*/ 73 h 73"/>
                    <a:gd name="T16" fmla="*/ 73 w 73"/>
                    <a:gd name="T17" fmla="*/ 36 h 73"/>
                    <a:gd name="T18" fmla="*/ 36 w 73"/>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61" y="36"/>
                      </a:moveTo>
                      <a:cubicBezTo>
                        <a:pt x="61" y="50"/>
                        <a:pt x="50" y="60"/>
                        <a:pt x="36" y="60"/>
                      </a:cubicBezTo>
                      <a:cubicBezTo>
                        <a:pt x="23" y="60"/>
                        <a:pt x="12" y="50"/>
                        <a:pt x="12" y="36"/>
                      </a:cubicBezTo>
                      <a:cubicBezTo>
                        <a:pt x="12" y="23"/>
                        <a:pt x="23" y="12"/>
                        <a:pt x="36" y="12"/>
                      </a:cubicBezTo>
                      <a:cubicBezTo>
                        <a:pt x="50" y="12"/>
                        <a:pt x="61" y="23"/>
                        <a:pt x="61" y="36"/>
                      </a:cubicBezTo>
                      <a:close/>
                      <a:moveTo>
                        <a:pt x="36" y="0"/>
                      </a:moveTo>
                      <a:cubicBezTo>
                        <a:pt x="16" y="0"/>
                        <a:pt x="0" y="16"/>
                        <a:pt x="0" y="36"/>
                      </a:cubicBezTo>
                      <a:cubicBezTo>
                        <a:pt x="0" y="56"/>
                        <a:pt x="16" y="73"/>
                        <a:pt x="36" y="73"/>
                      </a:cubicBezTo>
                      <a:cubicBezTo>
                        <a:pt x="56" y="73"/>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 name="Oval 257"/>
                <p:cNvSpPr>
                  <a:spLocks noChangeArrowheads="1"/>
                </p:cNvSpPr>
                <p:nvPr/>
              </p:nvSpPr>
              <p:spPr bwMode="auto">
                <a:xfrm>
                  <a:off x="8158163" y="2547938"/>
                  <a:ext cx="123825" cy="1254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1" name="Oval 258"/>
                <p:cNvSpPr>
                  <a:spLocks noChangeArrowheads="1"/>
                </p:cNvSpPr>
                <p:nvPr/>
              </p:nvSpPr>
              <p:spPr bwMode="auto">
                <a:xfrm>
                  <a:off x="7462838" y="2700338"/>
                  <a:ext cx="228600" cy="225425"/>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 name="Freeform 259"/>
                <p:cNvSpPr>
                  <a:spLocks noEditPoints="1"/>
                </p:cNvSpPr>
                <p:nvPr/>
              </p:nvSpPr>
              <p:spPr bwMode="auto">
                <a:xfrm>
                  <a:off x="7439025" y="2676525"/>
                  <a:ext cx="274638" cy="273050"/>
                </a:xfrm>
                <a:custGeom>
                  <a:avLst/>
                  <a:gdLst>
                    <a:gd name="T0" fmla="*/ 60 w 73"/>
                    <a:gd name="T1" fmla="*/ 36 h 72"/>
                    <a:gd name="T2" fmla="*/ 36 w 73"/>
                    <a:gd name="T3" fmla="*/ 60 h 72"/>
                    <a:gd name="T4" fmla="*/ 12 w 73"/>
                    <a:gd name="T5" fmla="*/ 36 h 72"/>
                    <a:gd name="T6" fmla="*/ 36 w 73"/>
                    <a:gd name="T7" fmla="*/ 12 h 72"/>
                    <a:gd name="T8" fmla="*/ 60 w 73"/>
                    <a:gd name="T9" fmla="*/ 36 h 72"/>
                    <a:gd name="T10" fmla="*/ 36 w 73"/>
                    <a:gd name="T11" fmla="*/ 0 h 72"/>
                    <a:gd name="T12" fmla="*/ 0 w 73"/>
                    <a:gd name="T13" fmla="*/ 36 h 72"/>
                    <a:gd name="T14" fmla="*/ 36 w 73"/>
                    <a:gd name="T15" fmla="*/ 72 h 72"/>
                    <a:gd name="T16" fmla="*/ 73 w 73"/>
                    <a:gd name="T17" fmla="*/ 36 h 72"/>
                    <a:gd name="T18" fmla="*/ 36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0" y="36"/>
                      </a:moveTo>
                      <a:cubicBezTo>
                        <a:pt x="60" y="49"/>
                        <a:pt x="50" y="60"/>
                        <a:pt x="36" y="60"/>
                      </a:cubicBezTo>
                      <a:cubicBezTo>
                        <a:pt x="23" y="60"/>
                        <a:pt x="12" y="49"/>
                        <a:pt x="12" y="36"/>
                      </a:cubicBezTo>
                      <a:cubicBezTo>
                        <a:pt x="12" y="23"/>
                        <a:pt x="23" y="12"/>
                        <a:pt x="36" y="12"/>
                      </a:cubicBezTo>
                      <a:cubicBezTo>
                        <a:pt x="50" y="12"/>
                        <a:pt x="60" y="23"/>
                        <a:pt x="60" y="36"/>
                      </a:cubicBezTo>
                      <a:close/>
                      <a:moveTo>
                        <a:pt x="36" y="0"/>
                      </a:moveTo>
                      <a:cubicBezTo>
                        <a:pt x="16" y="0"/>
                        <a:pt x="0" y="16"/>
                        <a:pt x="0" y="36"/>
                      </a:cubicBezTo>
                      <a:cubicBezTo>
                        <a:pt x="0" y="56"/>
                        <a:pt x="16" y="72"/>
                        <a:pt x="36" y="72"/>
                      </a:cubicBezTo>
                      <a:cubicBezTo>
                        <a:pt x="56" y="72"/>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3" name="Oval 260"/>
                <p:cNvSpPr>
                  <a:spLocks noChangeArrowheads="1"/>
                </p:cNvSpPr>
                <p:nvPr/>
              </p:nvSpPr>
              <p:spPr bwMode="auto">
                <a:xfrm>
                  <a:off x="7515225" y="2752725"/>
                  <a:ext cx="123825" cy="120650"/>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4" name="Oval 261"/>
                <p:cNvSpPr>
                  <a:spLocks noChangeArrowheads="1"/>
                </p:cNvSpPr>
                <p:nvPr/>
              </p:nvSpPr>
              <p:spPr bwMode="auto">
                <a:xfrm>
                  <a:off x="6826250" y="2635250"/>
                  <a:ext cx="227013" cy="23018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5" name="Freeform 262"/>
                <p:cNvSpPr>
                  <a:spLocks noEditPoints="1"/>
                </p:cNvSpPr>
                <p:nvPr/>
              </p:nvSpPr>
              <p:spPr bwMode="auto">
                <a:xfrm>
                  <a:off x="6800850" y="2613025"/>
                  <a:ext cx="274638" cy="274637"/>
                </a:xfrm>
                <a:custGeom>
                  <a:avLst/>
                  <a:gdLst>
                    <a:gd name="T0" fmla="*/ 61 w 73"/>
                    <a:gd name="T1" fmla="*/ 36 h 73"/>
                    <a:gd name="T2" fmla="*/ 37 w 73"/>
                    <a:gd name="T3" fmla="*/ 60 h 73"/>
                    <a:gd name="T4" fmla="*/ 13 w 73"/>
                    <a:gd name="T5" fmla="*/ 36 h 73"/>
                    <a:gd name="T6" fmla="*/ 37 w 73"/>
                    <a:gd name="T7" fmla="*/ 12 h 73"/>
                    <a:gd name="T8" fmla="*/ 61 w 73"/>
                    <a:gd name="T9" fmla="*/ 36 h 73"/>
                    <a:gd name="T10" fmla="*/ 37 w 73"/>
                    <a:gd name="T11" fmla="*/ 0 h 73"/>
                    <a:gd name="T12" fmla="*/ 0 w 73"/>
                    <a:gd name="T13" fmla="*/ 36 h 73"/>
                    <a:gd name="T14" fmla="*/ 37 w 73"/>
                    <a:gd name="T15" fmla="*/ 73 h 73"/>
                    <a:gd name="T16" fmla="*/ 73 w 73"/>
                    <a:gd name="T17" fmla="*/ 36 h 73"/>
                    <a:gd name="T18" fmla="*/ 37 w 73"/>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61" y="36"/>
                      </a:moveTo>
                      <a:cubicBezTo>
                        <a:pt x="61" y="50"/>
                        <a:pt x="50" y="60"/>
                        <a:pt x="37" y="60"/>
                      </a:cubicBezTo>
                      <a:cubicBezTo>
                        <a:pt x="23" y="60"/>
                        <a:pt x="13" y="50"/>
                        <a:pt x="13" y="36"/>
                      </a:cubicBezTo>
                      <a:cubicBezTo>
                        <a:pt x="13" y="23"/>
                        <a:pt x="23" y="12"/>
                        <a:pt x="37" y="12"/>
                      </a:cubicBezTo>
                      <a:cubicBezTo>
                        <a:pt x="50" y="12"/>
                        <a:pt x="61" y="23"/>
                        <a:pt x="61" y="36"/>
                      </a:cubicBezTo>
                      <a:close/>
                      <a:moveTo>
                        <a:pt x="37" y="0"/>
                      </a:moveTo>
                      <a:cubicBezTo>
                        <a:pt x="17" y="0"/>
                        <a:pt x="0" y="16"/>
                        <a:pt x="0" y="36"/>
                      </a:cubicBezTo>
                      <a:cubicBezTo>
                        <a:pt x="0" y="56"/>
                        <a:pt x="17" y="73"/>
                        <a:pt x="37" y="73"/>
                      </a:cubicBezTo>
                      <a:cubicBezTo>
                        <a:pt x="57" y="73"/>
                        <a:pt x="73" y="56"/>
                        <a:pt x="73" y="36"/>
                      </a:cubicBezTo>
                      <a:cubicBezTo>
                        <a:pt x="73" y="16"/>
                        <a:pt x="57" y="0"/>
                        <a:pt x="37"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6" name="Oval 263"/>
                <p:cNvSpPr>
                  <a:spLocks noChangeArrowheads="1"/>
                </p:cNvSpPr>
                <p:nvPr/>
              </p:nvSpPr>
              <p:spPr bwMode="auto">
                <a:xfrm>
                  <a:off x="6880225" y="2687638"/>
                  <a:ext cx="119063" cy="1254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7" name="Oval 264"/>
                <p:cNvSpPr>
                  <a:spLocks noChangeArrowheads="1"/>
                </p:cNvSpPr>
                <p:nvPr/>
              </p:nvSpPr>
              <p:spPr bwMode="auto">
                <a:xfrm>
                  <a:off x="6184900" y="2268538"/>
                  <a:ext cx="228600" cy="2270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8" name="Freeform 265"/>
                <p:cNvSpPr>
                  <a:spLocks noEditPoints="1"/>
                </p:cNvSpPr>
                <p:nvPr/>
              </p:nvSpPr>
              <p:spPr bwMode="auto">
                <a:xfrm>
                  <a:off x="6161088" y="2246313"/>
                  <a:ext cx="274638" cy="271462"/>
                </a:xfrm>
                <a:custGeom>
                  <a:avLst/>
                  <a:gdLst>
                    <a:gd name="T0" fmla="*/ 60 w 73"/>
                    <a:gd name="T1" fmla="*/ 36 h 72"/>
                    <a:gd name="T2" fmla="*/ 36 w 73"/>
                    <a:gd name="T3" fmla="*/ 60 h 72"/>
                    <a:gd name="T4" fmla="*/ 12 w 73"/>
                    <a:gd name="T5" fmla="*/ 36 h 72"/>
                    <a:gd name="T6" fmla="*/ 36 w 73"/>
                    <a:gd name="T7" fmla="*/ 12 h 72"/>
                    <a:gd name="T8" fmla="*/ 60 w 73"/>
                    <a:gd name="T9" fmla="*/ 36 h 72"/>
                    <a:gd name="T10" fmla="*/ 36 w 73"/>
                    <a:gd name="T11" fmla="*/ 0 h 72"/>
                    <a:gd name="T12" fmla="*/ 0 w 73"/>
                    <a:gd name="T13" fmla="*/ 36 h 72"/>
                    <a:gd name="T14" fmla="*/ 36 w 73"/>
                    <a:gd name="T15" fmla="*/ 72 h 72"/>
                    <a:gd name="T16" fmla="*/ 73 w 73"/>
                    <a:gd name="T17" fmla="*/ 36 h 72"/>
                    <a:gd name="T18" fmla="*/ 36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0" y="36"/>
                      </a:moveTo>
                      <a:cubicBezTo>
                        <a:pt x="60" y="49"/>
                        <a:pt x="50" y="60"/>
                        <a:pt x="36" y="60"/>
                      </a:cubicBezTo>
                      <a:cubicBezTo>
                        <a:pt x="23" y="60"/>
                        <a:pt x="12" y="49"/>
                        <a:pt x="12" y="36"/>
                      </a:cubicBezTo>
                      <a:cubicBezTo>
                        <a:pt x="12" y="23"/>
                        <a:pt x="23" y="12"/>
                        <a:pt x="36" y="12"/>
                      </a:cubicBezTo>
                      <a:cubicBezTo>
                        <a:pt x="50" y="12"/>
                        <a:pt x="60" y="23"/>
                        <a:pt x="60" y="36"/>
                      </a:cubicBezTo>
                      <a:close/>
                      <a:moveTo>
                        <a:pt x="36" y="0"/>
                      </a:moveTo>
                      <a:cubicBezTo>
                        <a:pt x="16" y="0"/>
                        <a:pt x="0" y="16"/>
                        <a:pt x="0" y="36"/>
                      </a:cubicBezTo>
                      <a:cubicBezTo>
                        <a:pt x="0" y="56"/>
                        <a:pt x="16" y="72"/>
                        <a:pt x="36" y="72"/>
                      </a:cubicBezTo>
                      <a:cubicBezTo>
                        <a:pt x="56" y="72"/>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9" name="Oval 266"/>
                <p:cNvSpPr>
                  <a:spLocks noChangeArrowheads="1"/>
                </p:cNvSpPr>
                <p:nvPr/>
              </p:nvSpPr>
              <p:spPr bwMode="auto">
                <a:xfrm>
                  <a:off x="6237288" y="2322513"/>
                  <a:ext cx="123825" cy="120650"/>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0" name="Oval 267"/>
                <p:cNvSpPr>
                  <a:spLocks noChangeArrowheads="1"/>
                </p:cNvSpPr>
                <p:nvPr/>
              </p:nvSpPr>
              <p:spPr bwMode="auto">
                <a:xfrm>
                  <a:off x="5545138" y="2711450"/>
                  <a:ext cx="225425" cy="23018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1" name="Freeform 268"/>
                <p:cNvSpPr>
                  <a:spLocks noEditPoints="1"/>
                </p:cNvSpPr>
                <p:nvPr/>
              </p:nvSpPr>
              <p:spPr bwMode="auto">
                <a:xfrm>
                  <a:off x="5522913" y="2687638"/>
                  <a:ext cx="269875" cy="276225"/>
                </a:xfrm>
                <a:custGeom>
                  <a:avLst/>
                  <a:gdLst>
                    <a:gd name="T0" fmla="*/ 60 w 72"/>
                    <a:gd name="T1" fmla="*/ 37 h 73"/>
                    <a:gd name="T2" fmla="*/ 36 w 72"/>
                    <a:gd name="T3" fmla="*/ 61 h 73"/>
                    <a:gd name="T4" fmla="*/ 12 w 72"/>
                    <a:gd name="T5" fmla="*/ 37 h 73"/>
                    <a:gd name="T6" fmla="*/ 36 w 72"/>
                    <a:gd name="T7" fmla="*/ 12 h 73"/>
                    <a:gd name="T8" fmla="*/ 60 w 72"/>
                    <a:gd name="T9" fmla="*/ 37 h 73"/>
                    <a:gd name="T10" fmla="*/ 36 w 72"/>
                    <a:gd name="T11" fmla="*/ 0 h 73"/>
                    <a:gd name="T12" fmla="*/ 0 w 72"/>
                    <a:gd name="T13" fmla="*/ 37 h 73"/>
                    <a:gd name="T14" fmla="*/ 36 w 72"/>
                    <a:gd name="T15" fmla="*/ 73 h 73"/>
                    <a:gd name="T16" fmla="*/ 72 w 72"/>
                    <a:gd name="T17" fmla="*/ 37 h 73"/>
                    <a:gd name="T18" fmla="*/ 36 w 72"/>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3">
                      <a:moveTo>
                        <a:pt x="60" y="37"/>
                      </a:moveTo>
                      <a:cubicBezTo>
                        <a:pt x="60" y="50"/>
                        <a:pt x="49" y="61"/>
                        <a:pt x="36" y="61"/>
                      </a:cubicBezTo>
                      <a:cubicBezTo>
                        <a:pt x="23" y="61"/>
                        <a:pt x="12" y="50"/>
                        <a:pt x="12" y="37"/>
                      </a:cubicBezTo>
                      <a:cubicBezTo>
                        <a:pt x="12" y="23"/>
                        <a:pt x="23" y="12"/>
                        <a:pt x="36" y="12"/>
                      </a:cubicBezTo>
                      <a:cubicBezTo>
                        <a:pt x="49" y="12"/>
                        <a:pt x="60" y="23"/>
                        <a:pt x="60" y="37"/>
                      </a:cubicBezTo>
                      <a:close/>
                      <a:moveTo>
                        <a:pt x="36" y="0"/>
                      </a:moveTo>
                      <a:cubicBezTo>
                        <a:pt x="16" y="0"/>
                        <a:pt x="0" y="17"/>
                        <a:pt x="0" y="37"/>
                      </a:cubicBezTo>
                      <a:cubicBezTo>
                        <a:pt x="0" y="57"/>
                        <a:pt x="16" y="73"/>
                        <a:pt x="36" y="73"/>
                      </a:cubicBezTo>
                      <a:cubicBezTo>
                        <a:pt x="56" y="73"/>
                        <a:pt x="72" y="57"/>
                        <a:pt x="72" y="37"/>
                      </a:cubicBezTo>
                      <a:cubicBezTo>
                        <a:pt x="72" y="17"/>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2" name="Oval 269"/>
                <p:cNvSpPr>
                  <a:spLocks noChangeArrowheads="1"/>
                </p:cNvSpPr>
                <p:nvPr/>
              </p:nvSpPr>
              <p:spPr bwMode="auto">
                <a:xfrm>
                  <a:off x="5597525" y="2763838"/>
                  <a:ext cx="120650" cy="123825"/>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 name="Oval 270"/>
                <p:cNvSpPr>
                  <a:spLocks noChangeArrowheads="1"/>
                </p:cNvSpPr>
                <p:nvPr/>
              </p:nvSpPr>
              <p:spPr bwMode="auto">
                <a:xfrm>
                  <a:off x="4906963" y="2635250"/>
                  <a:ext cx="225425" cy="23018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4" name="Freeform 271"/>
                <p:cNvSpPr>
                  <a:spLocks noEditPoints="1"/>
                </p:cNvSpPr>
                <p:nvPr/>
              </p:nvSpPr>
              <p:spPr bwMode="auto">
                <a:xfrm>
                  <a:off x="4879975" y="2613025"/>
                  <a:ext cx="274638" cy="274637"/>
                </a:xfrm>
                <a:custGeom>
                  <a:avLst/>
                  <a:gdLst>
                    <a:gd name="T0" fmla="*/ 61 w 73"/>
                    <a:gd name="T1" fmla="*/ 36 h 73"/>
                    <a:gd name="T2" fmla="*/ 37 w 73"/>
                    <a:gd name="T3" fmla="*/ 60 h 73"/>
                    <a:gd name="T4" fmla="*/ 13 w 73"/>
                    <a:gd name="T5" fmla="*/ 36 h 73"/>
                    <a:gd name="T6" fmla="*/ 37 w 73"/>
                    <a:gd name="T7" fmla="*/ 12 h 73"/>
                    <a:gd name="T8" fmla="*/ 61 w 73"/>
                    <a:gd name="T9" fmla="*/ 36 h 73"/>
                    <a:gd name="T10" fmla="*/ 37 w 73"/>
                    <a:gd name="T11" fmla="*/ 0 h 73"/>
                    <a:gd name="T12" fmla="*/ 0 w 73"/>
                    <a:gd name="T13" fmla="*/ 36 h 73"/>
                    <a:gd name="T14" fmla="*/ 37 w 73"/>
                    <a:gd name="T15" fmla="*/ 73 h 73"/>
                    <a:gd name="T16" fmla="*/ 73 w 73"/>
                    <a:gd name="T17" fmla="*/ 36 h 73"/>
                    <a:gd name="T18" fmla="*/ 37 w 73"/>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61" y="36"/>
                      </a:moveTo>
                      <a:cubicBezTo>
                        <a:pt x="61" y="50"/>
                        <a:pt x="50" y="60"/>
                        <a:pt x="37" y="60"/>
                      </a:cubicBezTo>
                      <a:cubicBezTo>
                        <a:pt x="23" y="60"/>
                        <a:pt x="13" y="50"/>
                        <a:pt x="13" y="36"/>
                      </a:cubicBezTo>
                      <a:cubicBezTo>
                        <a:pt x="13" y="23"/>
                        <a:pt x="23" y="12"/>
                        <a:pt x="37" y="12"/>
                      </a:cubicBezTo>
                      <a:cubicBezTo>
                        <a:pt x="50" y="12"/>
                        <a:pt x="61" y="23"/>
                        <a:pt x="61" y="36"/>
                      </a:cubicBezTo>
                      <a:close/>
                      <a:moveTo>
                        <a:pt x="37" y="0"/>
                      </a:moveTo>
                      <a:cubicBezTo>
                        <a:pt x="17" y="0"/>
                        <a:pt x="0" y="16"/>
                        <a:pt x="0" y="36"/>
                      </a:cubicBezTo>
                      <a:cubicBezTo>
                        <a:pt x="0" y="56"/>
                        <a:pt x="17" y="73"/>
                        <a:pt x="37" y="73"/>
                      </a:cubicBezTo>
                      <a:cubicBezTo>
                        <a:pt x="57" y="73"/>
                        <a:pt x="73" y="56"/>
                        <a:pt x="73" y="36"/>
                      </a:cubicBezTo>
                      <a:cubicBezTo>
                        <a:pt x="73" y="16"/>
                        <a:pt x="57" y="0"/>
                        <a:pt x="37"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5" name="Oval 272"/>
                <p:cNvSpPr>
                  <a:spLocks noChangeArrowheads="1"/>
                </p:cNvSpPr>
                <p:nvPr/>
              </p:nvSpPr>
              <p:spPr bwMode="auto">
                <a:xfrm>
                  <a:off x="4959350" y="2687638"/>
                  <a:ext cx="120650" cy="1254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6" name="Oval 273"/>
                <p:cNvSpPr>
                  <a:spLocks noChangeArrowheads="1"/>
                </p:cNvSpPr>
                <p:nvPr/>
              </p:nvSpPr>
              <p:spPr bwMode="auto">
                <a:xfrm>
                  <a:off x="3648075" y="2725738"/>
                  <a:ext cx="228600" cy="2270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7" name="Freeform 274"/>
                <p:cNvSpPr>
                  <a:spLocks noEditPoints="1"/>
                </p:cNvSpPr>
                <p:nvPr/>
              </p:nvSpPr>
              <p:spPr bwMode="auto">
                <a:xfrm>
                  <a:off x="3624263" y="2703513"/>
                  <a:ext cx="274638" cy="271462"/>
                </a:xfrm>
                <a:custGeom>
                  <a:avLst/>
                  <a:gdLst>
                    <a:gd name="T0" fmla="*/ 60 w 73"/>
                    <a:gd name="T1" fmla="*/ 36 h 72"/>
                    <a:gd name="T2" fmla="*/ 36 w 73"/>
                    <a:gd name="T3" fmla="*/ 60 h 72"/>
                    <a:gd name="T4" fmla="*/ 12 w 73"/>
                    <a:gd name="T5" fmla="*/ 36 h 72"/>
                    <a:gd name="T6" fmla="*/ 36 w 73"/>
                    <a:gd name="T7" fmla="*/ 12 h 72"/>
                    <a:gd name="T8" fmla="*/ 60 w 73"/>
                    <a:gd name="T9" fmla="*/ 36 h 72"/>
                    <a:gd name="T10" fmla="*/ 36 w 73"/>
                    <a:gd name="T11" fmla="*/ 0 h 72"/>
                    <a:gd name="T12" fmla="*/ 0 w 73"/>
                    <a:gd name="T13" fmla="*/ 36 h 72"/>
                    <a:gd name="T14" fmla="*/ 36 w 73"/>
                    <a:gd name="T15" fmla="*/ 72 h 72"/>
                    <a:gd name="T16" fmla="*/ 73 w 73"/>
                    <a:gd name="T17" fmla="*/ 36 h 72"/>
                    <a:gd name="T18" fmla="*/ 36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0" y="36"/>
                      </a:moveTo>
                      <a:cubicBezTo>
                        <a:pt x="60" y="49"/>
                        <a:pt x="50" y="60"/>
                        <a:pt x="36" y="60"/>
                      </a:cubicBezTo>
                      <a:cubicBezTo>
                        <a:pt x="23" y="60"/>
                        <a:pt x="12" y="49"/>
                        <a:pt x="12" y="36"/>
                      </a:cubicBezTo>
                      <a:cubicBezTo>
                        <a:pt x="12" y="23"/>
                        <a:pt x="23" y="12"/>
                        <a:pt x="36" y="12"/>
                      </a:cubicBezTo>
                      <a:cubicBezTo>
                        <a:pt x="50" y="12"/>
                        <a:pt x="60" y="23"/>
                        <a:pt x="60" y="36"/>
                      </a:cubicBezTo>
                      <a:close/>
                      <a:moveTo>
                        <a:pt x="36" y="0"/>
                      </a:moveTo>
                      <a:cubicBezTo>
                        <a:pt x="16" y="0"/>
                        <a:pt x="0" y="16"/>
                        <a:pt x="0" y="36"/>
                      </a:cubicBezTo>
                      <a:cubicBezTo>
                        <a:pt x="0" y="56"/>
                        <a:pt x="16" y="72"/>
                        <a:pt x="36" y="72"/>
                      </a:cubicBezTo>
                      <a:cubicBezTo>
                        <a:pt x="56" y="72"/>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8" name="Oval 275"/>
                <p:cNvSpPr>
                  <a:spLocks noChangeArrowheads="1"/>
                </p:cNvSpPr>
                <p:nvPr/>
              </p:nvSpPr>
              <p:spPr bwMode="auto">
                <a:xfrm>
                  <a:off x="3700463" y="2778125"/>
                  <a:ext cx="119063" cy="12223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9" name="Oval 276"/>
                <p:cNvSpPr>
                  <a:spLocks noChangeArrowheads="1"/>
                </p:cNvSpPr>
                <p:nvPr/>
              </p:nvSpPr>
              <p:spPr bwMode="auto">
                <a:xfrm>
                  <a:off x="2981325" y="2903538"/>
                  <a:ext cx="230188" cy="2270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0" name="Freeform 277"/>
                <p:cNvSpPr>
                  <a:spLocks noEditPoints="1"/>
                </p:cNvSpPr>
                <p:nvPr/>
              </p:nvSpPr>
              <p:spPr bwMode="auto">
                <a:xfrm>
                  <a:off x="2959100" y="2881313"/>
                  <a:ext cx="274638" cy="271462"/>
                </a:xfrm>
                <a:custGeom>
                  <a:avLst/>
                  <a:gdLst>
                    <a:gd name="T0" fmla="*/ 61 w 73"/>
                    <a:gd name="T1" fmla="*/ 36 h 72"/>
                    <a:gd name="T2" fmla="*/ 37 w 73"/>
                    <a:gd name="T3" fmla="*/ 60 h 72"/>
                    <a:gd name="T4" fmla="*/ 13 w 73"/>
                    <a:gd name="T5" fmla="*/ 36 h 72"/>
                    <a:gd name="T6" fmla="*/ 37 w 73"/>
                    <a:gd name="T7" fmla="*/ 12 h 72"/>
                    <a:gd name="T8" fmla="*/ 61 w 73"/>
                    <a:gd name="T9" fmla="*/ 36 h 72"/>
                    <a:gd name="T10" fmla="*/ 37 w 73"/>
                    <a:gd name="T11" fmla="*/ 0 h 72"/>
                    <a:gd name="T12" fmla="*/ 0 w 73"/>
                    <a:gd name="T13" fmla="*/ 36 h 72"/>
                    <a:gd name="T14" fmla="*/ 37 w 73"/>
                    <a:gd name="T15" fmla="*/ 72 h 72"/>
                    <a:gd name="T16" fmla="*/ 73 w 73"/>
                    <a:gd name="T17" fmla="*/ 36 h 72"/>
                    <a:gd name="T18" fmla="*/ 37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1" y="36"/>
                      </a:moveTo>
                      <a:cubicBezTo>
                        <a:pt x="61" y="49"/>
                        <a:pt x="50" y="60"/>
                        <a:pt x="37" y="60"/>
                      </a:cubicBezTo>
                      <a:cubicBezTo>
                        <a:pt x="23" y="60"/>
                        <a:pt x="13" y="49"/>
                        <a:pt x="13" y="36"/>
                      </a:cubicBezTo>
                      <a:cubicBezTo>
                        <a:pt x="13" y="23"/>
                        <a:pt x="23" y="12"/>
                        <a:pt x="37" y="12"/>
                      </a:cubicBezTo>
                      <a:cubicBezTo>
                        <a:pt x="50" y="12"/>
                        <a:pt x="61" y="23"/>
                        <a:pt x="61" y="36"/>
                      </a:cubicBezTo>
                      <a:close/>
                      <a:moveTo>
                        <a:pt x="37" y="0"/>
                      </a:moveTo>
                      <a:cubicBezTo>
                        <a:pt x="17" y="0"/>
                        <a:pt x="0" y="16"/>
                        <a:pt x="0" y="36"/>
                      </a:cubicBezTo>
                      <a:cubicBezTo>
                        <a:pt x="0" y="56"/>
                        <a:pt x="17" y="72"/>
                        <a:pt x="37" y="72"/>
                      </a:cubicBezTo>
                      <a:cubicBezTo>
                        <a:pt x="57" y="72"/>
                        <a:pt x="73" y="56"/>
                        <a:pt x="73" y="36"/>
                      </a:cubicBezTo>
                      <a:cubicBezTo>
                        <a:pt x="73" y="16"/>
                        <a:pt x="57" y="0"/>
                        <a:pt x="37"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1" name="Oval 278"/>
                <p:cNvSpPr>
                  <a:spLocks noChangeArrowheads="1"/>
                </p:cNvSpPr>
                <p:nvPr/>
              </p:nvSpPr>
              <p:spPr bwMode="auto">
                <a:xfrm>
                  <a:off x="3035300" y="2955925"/>
                  <a:ext cx="123825" cy="120650"/>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2" name="Oval 279"/>
                <p:cNvSpPr>
                  <a:spLocks noChangeArrowheads="1"/>
                </p:cNvSpPr>
                <p:nvPr/>
              </p:nvSpPr>
              <p:spPr bwMode="auto">
                <a:xfrm>
                  <a:off x="4264025" y="3259138"/>
                  <a:ext cx="225425" cy="225425"/>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 name="Freeform 280"/>
                <p:cNvSpPr>
                  <a:spLocks noEditPoints="1"/>
                </p:cNvSpPr>
                <p:nvPr/>
              </p:nvSpPr>
              <p:spPr bwMode="auto">
                <a:xfrm>
                  <a:off x="4241800" y="3235325"/>
                  <a:ext cx="273050" cy="273050"/>
                </a:xfrm>
                <a:custGeom>
                  <a:avLst/>
                  <a:gdLst>
                    <a:gd name="T0" fmla="*/ 60 w 73"/>
                    <a:gd name="T1" fmla="*/ 36 h 72"/>
                    <a:gd name="T2" fmla="*/ 36 w 73"/>
                    <a:gd name="T3" fmla="*/ 60 h 72"/>
                    <a:gd name="T4" fmla="*/ 12 w 73"/>
                    <a:gd name="T5" fmla="*/ 36 h 72"/>
                    <a:gd name="T6" fmla="*/ 36 w 73"/>
                    <a:gd name="T7" fmla="*/ 12 h 72"/>
                    <a:gd name="T8" fmla="*/ 60 w 73"/>
                    <a:gd name="T9" fmla="*/ 36 h 72"/>
                    <a:gd name="T10" fmla="*/ 36 w 73"/>
                    <a:gd name="T11" fmla="*/ 0 h 72"/>
                    <a:gd name="T12" fmla="*/ 0 w 73"/>
                    <a:gd name="T13" fmla="*/ 36 h 72"/>
                    <a:gd name="T14" fmla="*/ 36 w 73"/>
                    <a:gd name="T15" fmla="*/ 72 h 72"/>
                    <a:gd name="T16" fmla="*/ 73 w 73"/>
                    <a:gd name="T17" fmla="*/ 36 h 72"/>
                    <a:gd name="T18" fmla="*/ 36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0" y="36"/>
                      </a:moveTo>
                      <a:cubicBezTo>
                        <a:pt x="60" y="49"/>
                        <a:pt x="50" y="60"/>
                        <a:pt x="36" y="60"/>
                      </a:cubicBezTo>
                      <a:cubicBezTo>
                        <a:pt x="23" y="60"/>
                        <a:pt x="12" y="49"/>
                        <a:pt x="12" y="36"/>
                      </a:cubicBezTo>
                      <a:cubicBezTo>
                        <a:pt x="12" y="23"/>
                        <a:pt x="23" y="12"/>
                        <a:pt x="36" y="12"/>
                      </a:cubicBezTo>
                      <a:cubicBezTo>
                        <a:pt x="50" y="12"/>
                        <a:pt x="60" y="23"/>
                        <a:pt x="60" y="36"/>
                      </a:cubicBezTo>
                      <a:close/>
                      <a:moveTo>
                        <a:pt x="36" y="0"/>
                      </a:moveTo>
                      <a:cubicBezTo>
                        <a:pt x="16" y="0"/>
                        <a:pt x="0" y="16"/>
                        <a:pt x="0" y="36"/>
                      </a:cubicBezTo>
                      <a:cubicBezTo>
                        <a:pt x="0" y="56"/>
                        <a:pt x="16" y="72"/>
                        <a:pt x="36" y="72"/>
                      </a:cubicBezTo>
                      <a:cubicBezTo>
                        <a:pt x="56" y="72"/>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4" name="Oval 281"/>
                <p:cNvSpPr>
                  <a:spLocks noChangeArrowheads="1"/>
                </p:cNvSpPr>
                <p:nvPr/>
              </p:nvSpPr>
              <p:spPr bwMode="auto">
                <a:xfrm>
                  <a:off x="4316413" y="3311525"/>
                  <a:ext cx="120650" cy="120650"/>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5" name="Rectangle 282"/>
                <p:cNvSpPr>
                  <a:spLocks noChangeArrowheads="1"/>
                </p:cNvSpPr>
                <p:nvPr/>
              </p:nvSpPr>
              <p:spPr bwMode="auto">
                <a:xfrm>
                  <a:off x="3090863" y="3016250"/>
                  <a:ext cx="11113" cy="442912"/>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6" name="Rectangle 283"/>
                <p:cNvSpPr>
                  <a:spLocks noChangeArrowheads="1"/>
                </p:cNvSpPr>
                <p:nvPr/>
              </p:nvSpPr>
              <p:spPr bwMode="auto">
                <a:xfrm>
                  <a:off x="3071813" y="3243263"/>
                  <a:ext cx="49213" cy="41592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7" name="Rectangle 284"/>
                <p:cNvSpPr>
                  <a:spLocks noChangeArrowheads="1"/>
                </p:cNvSpPr>
                <p:nvPr/>
              </p:nvSpPr>
              <p:spPr bwMode="auto">
                <a:xfrm>
                  <a:off x="6932613" y="2744788"/>
                  <a:ext cx="11113" cy="44132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8" name="Rectangle 285"/>
                <p:cNvSpPr>
                  <a:spLocks noChangeArrowheads="1"/>
                </p:cNvSpPr>
                <p:nvPr/>
              </p:nvSpPr>
              <p:spPr bwMode="auto">
                <a:xfrm>
                  <a:off x="6913563" y="2974975"/>
                  <a:ext cx="49213" cy="260350"/>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9" name="Rectangle 286"/>
                <p:cNvSpPr>
                  <a:spLocks noChangeArrowheads="1"/>
                </p:cNvSpPr>
                <p:nvPr/>
              </p:nvSpPr>
              <p:spPr bwMode="auto">
                <a:xfrm>
                  <a:off x="3760788" y="2355850"/>
                  <a:ext cx="11113" cy="487362"/>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0" name="Rectangle 287"/>
                <p:cNvSpPr>
                  <a:spLocks noChangeArrowheads="1"/>
                </p:cNvSpPr>
                <p:nvPr/>
              </p:nvSpPr>
              <p:spPr bwMode="auto">
                <a:xfrm>
                  <a:off x="3741738" y="2339975"/>
                  <a:ext cx="47625" cy="21907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1" name="Rectangle 288"/>
                <p:cNvSpPr>
                  <a:spLocks noChangeArrowheads="1"/>
                </p:cNvSpPr>
                <p:nvPr/>
              </p:nvSpPr>
              <p:spPr bwMode="auto">
                <a:xfrm>
                  <a:off x="8205788" y="2227263"/>
                  <a:ext cx="11113" cy="381000"/>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2" name="Rectangle 289"/>
                <p:cNvSpPr>
                  <a:spLocks noChangeArrowheads="1"/>
                </p:cNvSpPr>
                <p:nvPr/>
              </p:nvSpPr>
              <p:spPr bwMode="auto">
                <a:xfrm>
                  <a:off x="8188325" y="2212975"/>
                  <a:ext cx="47625" cy="21907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3" name="Rectangle 290"/>
                <p:cNvSpPr>
                  <a:spLocks noChangeArrowheads="1"/>
                </p:cNvSpPr>
                <p:nvPr/>
              </p:nvSpPr>
              <p:spPr bwMode="auto">
                <a:xfrm>
                  <a:off x="5894388" y="2371725"/>
                  <a:ext cx="417513" cy="14287"/>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4" name="Rectangle 291"/>
                <p:cNvSpPr>
                  <a:spLocks noChangeArrowheads="1"/>
                </p:cNvSpPr>
                <p:nvPr/>
              </p:nvSpPr>
              <p:spPr bwMode="auto">
                <a:xfrm>
                  <a:off x="5846763" y="2276475"/>
                  <a:ext cx="47625" cy="21907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5" name="Freeform 292"/>
                <p:cNvSpPr>
                  <a:spLocks/>
                </p:cNvSpPr>
                <p:nvPr/>
              </p:nvSpPr>
              <p:spPr bwMode="auto">
                <a:xfrm>
                  <a:off x="4038600" y="2627313"/>
                  <a:ext cx="346075" cy="747712"/>
                </a:xfrm>
                <a:custGeom>
                  <a:avLst/>
                  <a:gdLst>
                    <a:gd name="T0" fmla="*/ 0 w 218"/>
                    <a:gd name="T1" fmla="*/ 0 h 471"/>
                    <a:gd name="T2" fmla="*/ 0 w 218"/>
                    <a:gd name="T3" fmla="*/ 172 h 471"/>
                    <a:gd name="T4" fmla="*/ 0 w 218"/>
                    <a:gd name="T5" fmla="*/ 174 h 471"/>
                    <a:gd name="T6" fmla="*/ 2 w 218"/>
                    <a:gd name="T7" fmla="*/ 174 h 471"/>
                    <a:gd name="T8" fmla="*/ 210 w 218"/>
                    <a:gd name="T9" fmla="*/ 471 h 471"/>
                    <a:gd name="T10" fmla="*/ 218 w 218"/>
                    <a:gd name="T11" fmla="*/ 467 h 471"/>
                    <a:gd name="T12" fmla="*/ 7 w 218"/>
                    <a:gd name="T13" fmla="*/ 169 h 471"/>
                    <a:gd name="T14" fmla="*/ 9 w 218"/>
                    <a:gd name="T15" fmla="*/ 172 h 471"/>
                    <a:gd name="T16" fmla="*/ 9 w 218"/>
                    <a:gd name="T17" fmla="*/ 0 h 471"/>
                    <a:gd name="T18" fmla="*/ 0 w 218"/>
                    <a:gd name="T19" fmla="*/ 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471">
                      <a:moveTo>
                        <a:pt x="0" y="0"/>
                      </a:moveTo>
                      <a:lnTo>
                        <a:pt x="0" y="172"/>
                      </a:lnTo>
                      <a:lnTo>
                        <a:pt x="0" y="174"/>
                      </a:lnTo>
                      <a:lnTo>
                        <a:pt x="2" y="174"/>
                      </a:lnTo>
                      <a:lnTo>
                        <a:pt x="210" y="471"/>
                      </a:lnTo>
                      <a:lnTo>
                        <a:pt x="218" y="467"/>
                      </a:lnTo>
                      <a:lnTo>
                        <a:pt x="7" y="169"/>
                      </a:lnTo>
                      <a:lnTo>
                        <a:pt x="9" y="172"/>
                      </a:lnTo>
                      <a:lnTo>
                        <a:pt x="9" y="0"/>
                      </a:lnTo>
                      <a:lnTo>
                        <a:pt x="0" y="0"/>
                      </a:ln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6" name="Rectangle 293"/>
                <p:cNvSpPr>
                  <a:spLocks noChangeArrowheads="1"/>
                </p:cNvSpPr>
                <p:nvPr/>
              </p:nvSpPr>
              <p:spPr bwMode="auto">
                <a:xfrm>
                  <a:off x="4019550" y="2608263"/>
                  <a:ext cx="52388" cy="21272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7" name="Rectangle 294"/>
                <p:cNvSpPr>
                  <a:spLocks noChangeArrowheads="1"/>
                </p:cNvSpPr>
                <p:nvPr/>
              </p:nvSpPr>
              <p:spPr bwMode="auto">
                <a:xfrm>
                  <a:off x="5011738" y="2722563"/>
                  <a:ext cx="11113" cy="73977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 name="Rectangle 295"/>
                <p:cNvSpPr>
                  <a:spLocks noChangeArrowheads="1"/>
                </p:cNvSpPr>
                <p:nvPr/>
              </p:nvSpPr>
              <p:spPr bwMode="auto">
                <a:xfrm>
                  <a:off x="4992688" y="3251200"/>
                  <a:ext cx="49213" cy="41592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9" name="Rectangle 296"/>
                <p:cNvSpPr>
                  <a:spLocks noChangeArrowheads="1"/>
                </p:cNvSpPr>
                <p:nvPr/>
              </p:nvSpPr>
              <p:spPr bwMode="auto">
                <a:xfrm>
                  <a:off x="7570788" y="2813050"/>
                  <a:ext cx="11113" cy="430212"/>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0" name="Rectangle 297"/>
                <p:cNvSpPr>
                  <a:spLocks noChangeArrowheads="1"/>
                </p:cNvSpPr>
                <p:nvPr/>
              </p:nvSpPr>
              <p:spPr bwMode="auto">
                <a:xfrm>
                  <a:off x="7551738" y="3028950"/>
                  <a:ext cx="49213" cy="512762"/>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90" name="Group 89"/>
              <p:cNvGrpSpPr/>
              <p:nvPr/>
            </p:nvGrpSpPr>
            <p:grpSpPr>
              <a:xfrm>
                <a:off x="902453" y="1770767"/>
                <a:ext cx="7380793" cy="258145"/>
                <a:chOff x="1175165" y="1580548"/>
                <a:chExt cx="9838494" cy="344104"/>
              </a:xfrm>
              <a:grpFill/>
            </p:grpSpPr>
            <p:sp>
              <p:nvSpPr>
                <p:cNvPr id="94" name="Rounded Rectangle 93"/>
                <p:cNvSpPr/>
                <p:nvPr/>
              </p:nvSpPr>
              <p:spPr>
                <a:xfrm>
                  <a:off x="1175165" y="1674395"/>
                  <a:ext cx="9838494" cy="156411"/>
                </a:xfrm>
                <a:prstGeom prst="roundRect">
                  <a:avLst>
                    <a:gd name="adj" fmla="val 50000"/>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95" name="Group 94"/>
                <p:cNvGrpSpPr/>
                <p:nvPr/>
              </p:nvGrpSpPr>
              <p:grpSpPr>
                <a:xfrm>
                  <a:off x="1774527" y="1580548"/>
                  <a:ext cx="8639771" cy="344104"/>
                  <a:chOff x="1562764" y="1447800"/>
                  <a:chExt cx="8639771" cy="609600"/>
                </a:xfrm>
                <a:grpFill/>
              </p:grpSpPr>
              <p:sp>
                <p:nvSpPr>
                  <p:cNvPr id="96" name="Rectangle 95"/>
                  <p:cNvSpPr/>
                  <p:nvPr/>
                </p:nvSpPr>
                <p:spPr>
                  <a:xfrm>
                    <a:off x="1562764"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7" name="Rectangle 96"/>
                  <p:cNvSpPr/>
                  <p:nvPr/>
                </p:nvSpPr>
                <p:spPr>
                  <a:xfrm>
                    <a:off x="2790486"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Rectangle 97"/>
                  <p:cNvSpPr/>
                  <p:nvPr/>
                </p:nvSpPr>
                <p:spPr>
                  <a:xfrm>
                    <a:off x="4018208"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9" name="Rectangle 98"/>
                  <p:cNvSpPr/>
                  <p:nvPr/>
                </p:nvSpPr>
                <p:spPr>
                  <a:xfrm>
                    <a:off x="5245930"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0" name="Rectangle 99"/>
                  <p:cNvSpPr/>
                  <p:nvPr/>
                </p:nvSpPr>
                <p:spPr>
                  <a:xfrm>
                    <a:off x="6473652"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1" name="Rectangle 100"/>
                  <p:cNvSpPr/>
                  <p:nvPr/>
                </p:nvSpPr>
                <p:spPr>
                  <a:xfrm>
                    <a:off x="7701374"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2" name="Rectangle 101"/>
                  <p:cNvSpPr/>
                  <p:nvPr/>
                </p:nvSpPr>
                <p:spPr>
                  <a:xfrm>
                    <a:off x="8929096"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3" name="Rectangle 102"/>
                  <p:cNvSpPr/>
                  <p:nvPr/>
                </p:nvSpPr>
                <p:spPr>
                  <a:xfrm>
                    <a:off x="10156816"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sp>
            <p:nvSpPr>
              <p:cNvPr id="91" name="Oval 90"/>
              <p:cNvSpPr/>
              <p:nvPr/>
            </p:nvSpPr>
            <p:spPr>
              <a:xfrm>
                <a:off x="6745886" y="1751518"/>
                <a:ext cx="307034" cy="307034"/>
              </a:xfrm>
              <a:prstGeom prst="ellipse">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92" name="Chart 91"/>
              <p:cNvGraphicFramePr/>
              <p:nvPr/>
            </p:nvGraphicFramePr>
            <p:xfrm>
              <a:off x="6284674" y="2213364"/>
              <a:ext cx="2226736" cy="148449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3" name="Chart 92"/>
              <p:cNvGraphicFramePr/>
              <p:nvPr/>
            </p:nvGraphicFramePr>
            <p:xfrm>
              <a:off x="3500403" y="2363816"/>
              <a:ext cx="1739972" cy="1159982"/>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14" name="Group 13"/>
            <p:cNvGrpSpPr/>
            <p:nvPr userDrawn="1"/>
          </p:nvGrpSpPr>
          <p:grpSpPr>
            <a:xfrm>
              <a:off x="5827896" y="3741963"/>
              <a:ext cx="6186284" cy="2870704"/>
              <a:chOff x="1096930" y="1770766"/>
              <a:chExt cx="7175470" cy="3670428"/>
            </a:xfrm>
            <a:solidFill>
              <a:schemeClr val="bg1">
                <a:lumMod val="95000"/>
              </a:schemeClr>
            </a:solidFill>
          </p:grpSpPr>
          <p:grpSp>
            <p:nvGrpSpPr>
              <p:cNvPr id="28" name="Group 27"/>
              <p:cNvGrpSpPr/>
              <p:nvPr/>
            </p:nvGrpSpPr>
            <p:grpSpPr>
              <a:xfrm>
                <a:off x="1096930" y="3636845"/>
                <a:ext cx="6697364" cy="1804349"/>
                <a:chOff x="2959100" y="2212975"/>
                <a:chExt cx="5397501" cy="1454150"/>
              </a:xfrm>
              <a:grpFill/>
            </p:grpSpPr>
            <p:sp>
              <p:nvSpPr>
                <p:cNvPr id="40" name="Freeform 251"/>
                <p:cNvSpPr>
                  <a:spLocks/>
                </p:cNvSpPr>
                <p:nvPr/>
              </p:nvSpPr>
              <p:spPr bwMode="auto">
                <a:xfrm>
                  <a:off x="3071813" y="2355850"/>
                  <a:ext cx="5172075" cy="1042987"/>
                </a:xfrm>
                <a:custGeom>
                  <a:avLst/>
                  <a:gdLst>
                    <a:gd name="T0" fmla="*/ 8 w 1376"/>
                    <a:gd name="T1" fmla="*/ 181 h 276"/>
                    <a:gd name="T2" fmla="*/ 185 w 1376"/>
                    <a:gd name="T3" fmla="*/ 134 h 276"/>
                    <a:gd name="T4" fmla="*/ 179 w 1376"/>
                    <a:gd name="T5" fmla="*/ 133 h 276"/>
                    <a:gd name="T6" fmla="*/ 343 w 1376"/>
                    <a:gd name="T7" fmla="*/ 274 h 276"/>
                    <a:gd name="T8" fmla="*/ 352 w 1376"/>
                    <a:gd name="T9" fmla="*/ 274 h 276"/>
                    <a:gd name="T10" fmla="*/ 522 w 1376"/>
                    <a:gd name="T11" fmla="*/ 109 h 276"/>
                    <a:gd name="T12" fmla="*/ 517 w 1376"/>
                    <a:gd name="T13" fmla="*/ 110 h 276"/>
                    <a:gd name="T14" fmla="*/ 687 w 1376"/>
                    <a:gd name="T15" fmla="*/ 131 h 276"/>
                    <a:gd name="T16" fmla="*/ 692 w 1376"/>
                    <a:gd name="T17" fmla="*/ 130 h 276"/>
                    <a:gd name="T18" fmla="*/ 862 w 1376"/>
                    <a:gd name="T19" fmla="*/ 12 h 276"/>
                    <a:gd name="T20" fmla="*/ 855 w 1376"/>
                    <a:gd name="T21" fmla="*/ 12 h 276"/>
                    <a:gd name="T22" fmla="*/ 1026 w 1376"/>
                    <a:gd name="T23" fmla="*/ 110 h 276"/>
                    <a:gd name="T24" fmla="*/ 1028 w 1376"/>
                    <a:gd name="T25" fmla="*/ 110 h 276"/>
                    <a:gd name="T26" fmla="*/ 1198 w 1376"/>
                    <a:gd name="T27" fmla="*/ 127 h 276"/>
                    <a:gd name="T28" fmla="*/ 1200 w 1376"/>
                    <a:gd name="T29" fmla="*/ 127 h 276"/>
                    <a:gd name="T30" fmla="*/ 1371 w 1376"/>
                    <a:gd name="T31" fmla="*/ 73 h 276"/>
                    <a:gd name="T32" fmla="*/ 1371 w 1376"/>
                    <a:gd name="T33" fmla="*/ 73 h 276"/>
                    <a:gd name="T34" fmla="*/ 1375 w 1376"/>
                    <a:gd name="T35" fmla="*/ 66 h 276"/>
                    <a:gd name="T36" fmla="*/ 1368 w 1376"/>
                    <a:gd name="T37" fmla="*/ 62 h 276"/>
                    <a:gd name="T38" fmla="*/ 1368 w 1376"/>
                    <a:gd name="T39" fmla="*/ 62 h 276"/>
                    <a:gd name="T40" fmla="*/ 1197 w 1376"/>
                    <a:gd name="T41" fmla="*/ 115 h 276"/>
                    <a:gd name="T42" fmla="*/ 1199 w 1376"/>
                    <a:gd name="T43" fmla="*/ 115 h 276"/>
                    <a:gd name="T44" fmla="*/ 1029 w 1376"/>
                    <a:gd name="T45" fmla="*/ 98 h 276"/>
                    <a:gd name="T46" fmla="*/ 1032 w 1376"/>
                    <a:gd name="T47" fmla="*/ 99 h 276"/>
                    <a:gd name="T48" fmla="*/ 861 w 1376"/>
                    <a:gd name="T49" fmla="*/ 2 h 276"/>
                    <a:gd name="T50" fmla="*/ 855 w 1376"/>
                    <a:gd name="T51" fmla="*/ 2 h 276"/>
                    <a:gd name="T52" fmla="*/ 685 w 1376"/>
                    <a:gd name="T53" fmla="*/ 120 h 276"/>
                    <a:gd name="T54" fmla="*/ 689 w 1376"/>
                    <a:gd name="T55" fmla="*/ 118 h 276"/>
                    <a:gd name="T56" fmla="*/ 518 w 1376"/>
                    <a:gd name="T57" fmla="*/ 98 h 276"/>
                    <a:gd name="T58" fmla="*/ 513 w 1376"/>
                    <a:gd name="T59" fmla="*/ 100 h 276"/>
                    <a:gd name="T60" fmla="*/ 343 w 1376"/>
                    <a:gd name="T61" fmla="*/ 265 h 276"/>
                    <a:gd name="T62" fmla="*/ 351 w 1376"/>
                    <a:gd name="T63" fmla="*/ 265 h 276"/>
                    <a:gd name="T64" fmla="*/ 187 w 1376"/>
                    <a:gd name="T65" fmla="*/ 123 h 276"/>
                    <a:gd name="T66" fmla="*/ 182 w 1376"/>
                    <a:gd name="T67" fmla="*/ 122 h 276"/>
                    <a:gd name="T68" fmla="*/ 5 w 1376"/>
                    <a:gd name="T69" fmla="*/ 169 h 276"/>
                    <a:gd name="T70" fmla="*/ 5 w 1376"/>
                    <a:gd name="T71" fmla="*/ 169 h 276"/>
                    <a:gd name="T72" fmla="*/ 1 w 1376"/>
                    <a:gd name="T73" fmla="*/ 177 h 276"/>
                    <a:gd name="T74" fmla="*/ 8 w 1376"/>
                    <a:gd name="T75" fmla="*/ 18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76">
                      <a:moveTo>
                        <a:pt x="8" y="181"/>
                      </a:moveTo>
                      <a:cubicBezTo>
                        <a:pt x="185" y="134"/>
                        <a:pt x="185" y="134"/>
                        <a:pt x="185" y="134"/>
                      </a:cubicBezTo>
                      <a:cubicBezTo>
                        <a:pt x="183" y="134"/>
                        <a:pt x="181" y="134"/>
                        <a:pt x="179" y="133"/>
                      </a:cubicBezTo>
                      <a:cubicBezTo>
                        <a:pt x="343" y="274"/>
                        <a:pt x="343" y="274"/>
                        <a:pt x="343" y="274"/>
                      </a:cubicBezTo>
                      <a:cubicBezTo>
                        <a:pt x="346" y="276"/>
                        <a:pt x="349" y="276"/>
                        <a:pt x="352" y="274"/>
                      </a:cubicBezTo>
                      <a:cubicBezTo>
                        <a:pt x="522" y="109"/>
                        <a:pt x="522" y="109"/>
                        <a:pt x="522" y="109"/>
                      </a:cubicBezTo>
                      <a:cubicBezTo>
                        <a:pt x="521" y="110"/>
                        <a:pt x="519" y="111"/>
                        <a:pt x="517" y="110"/>
                      </a:cubicBezTo>
                      <a:cubicBezTo>
                        <a:pt x="687" y="131"/>
                        <a:pt x="687" y="131"/>
                        <a:pt x="687" y="131"/>
                      </a:cubicBezTo>
                      <a:cubicBezTo>
                        <a:pt x="689" y="131"/>
                        <a:pt x="690" y="130"/>
                        <a:pt x="692" y="130"/>
                      </a:cubicBezTo>
                      <a:cubicBezTo>
                        <a:pt x="862" y="12"/>
                        <a:pt x="862" y="12"/>
                        <a:pt x="862" y="12"/>
                      </a:cubicBezTo>
                      <a:cubicBezTo>
                        <a:pt x="860" y="13"/>
                        <a:pt x="857" y="13"/>
                        <a:pt x="855" y="12"/>
                      </a:cubicBezTo>
                      <a:cubicBezTo>
                        <a:pt x="1026" y="110"/>
                        <a:pt x="1026" y="110"/>
                        <a:pt x="1026" y="110"/>
                      </a:cubicBezTo>
                      <a:cubicBezTo>
                        <a:pt x="1026" y="110"/>
                        <a:pt x="1027" y="110"/>
                        <a:pt x="1028" y="110"/>
                      </a:cubicBezTo>
                      <a:cubicBezTo>
                        <a:pt x="1198" y="127"/>
                        <a:pt x="1198" y="127"/>
                        <a:pt x="1198" y="127"/>
                      </a:cubicBezTo>
                      <a:cubicBezTo>
                        <a:pt x="1199" y="127"/>
                        <a:pt x="1199" y="127"/>
                        <a:pt x="1200" y="127"/>
                      </a:cubicBezTo>
                      <a:cubicBezTo>
                        <a:pt x="1371" y="73"/>
                        <a:pt x="1371" y="73"/>
                        <a:pt x="1371" y="73"/>
                      </a:cubicBezTo>
                      <a:cubicBezTo>
                        <a:pt x="1371" y="73"/>
                        <a:pt x="1371" y="73"/>
                        <a:pt x="1371" y="73"/>
                      </a:cubicBezTo>
                      <a:cubicBezTo>
                        <a:pt x="1375" y="72"/>
                        <a:pt x="1376" y="69"/>
                        <a:pt x="1375" y="66"/>
                      </a:cubicBezTo>
                      <a:cubicBezTo>
                        <a:pt x="1374" y="62"/>
                        <a:pt x="1371" y="61"/>
                        <a:pt x="1368" y="62"/>
                      </a:cubicBezTo>
                      <a:cubicBezTo>
                        <a:pt x="1368" y="62"/>
                        <a:pt x="1368" y="62"/>
                        <a:pt x="1368" y="62"/>
                      </a:cubicBezTo>
                      <a:cubicBezTo>
                        <a:pt x="1197" y="115"/>
                        <a:pt x="1197" y="115"/>
                        <a:pt x="1197" y="115"/>
                      </a:cubicBezTo>
                      <a:cubicBezTo>
                        <a:pt x="1197" y="115"/>
                        <a:pt x="1198" y="115"/>
                        <a:pt x="1199" y="115"/>
                      </a:cubicBezTo>
                      <a:cubicBezTo>
                        <a:pt x="1029" y="98"/>
                        <a:pt x="1029" y="98"/>
                        <a:pt x="1029" y="98"/>
                      </a:cubicBezTo>
                      <a:cubicBezTo>
                        <a:pt x="1030" y="98"/>
                        <a:pt x="1031" y="99"/>
                        <a:pt x="1032" y="99"/>
                      </a:cubicBezTo>
                      <a:cubicBezTo>
                        <a:pt x="861" y="2"/>
                        <a:pt x="861" y="2"/>
                        <a:pt x="861" y="2"/>
                      </a:cubicBezTo>
                      <a:cubicBezTo>
                        <a:pt x="859" y="0"/>
                        <a:pt x="857" y="0"/>
                        <a:pt x="855" y="2"/>
                      </a:cubicBezTo>
                      <a:cubicBezTo>
                        <a:pt x="685" y="120"/>
                        <a:pt x="685" y="120"/>
                        <a:pt x="685" y="120"/>
                      </a:cubicBezTo>
                      <a:cubicBezTo>
                        <a:pt x="686" y="119"/>
                        <a:pt x="687" y="118"/>
                        <a:pt x="689" y="118"/>
                      </a:cubicBezTo>
                      <a:cubicBezTo>
                        <a:pt x="518" y="98"/>
                        <a:pt x="518" y="98"/>
                        <a:pt x="518" y="98"/>
                      </a:cubicBezTo>
                      <a:cubicBezTo>
                        <a:pt x="517" y="98"/>
                        <a:pt x="515" y="99"/>
                        <a:pt x="513" y="100"/>
                      </a:cubicBezTo>
                      <a:cubicBezTo>
                        <a:pt x="343" y="265"/>
                        <a:pt x="343" y="265"/>
                        <a:pt x="343" y="265"/>
                      </a:cubicBezTo>
                      <a:cubicBezTo>
                        <a:pt x="345" y="263"/>
                        <a:pt x="349" y="262"/>
                        <a:pt x="351" y="265"/>
                      </a:cubicBezTo>
                      <a:cubicBezTo>
                        <a:pt x="187" y="123"/>
                        <a:pt x="187" y="123"/>
                        <a:pt x="187" y="123"/>
                      </a:cubicBezTo>
                      <a:cubicBezTo>
                        <a:pt x="186" y="122"/>
                        <a:pt x="184" y="121"/>
                        <a:pt x="182" y="122"/>
                      </a:cubicBezTo>
                      <a:cubicBezTo>
                        <a:pt x="5" y="169"/>
                        <a:pt x="5" y="169"/>
                        <a:pt x="5" y="169"/>
                      </a:cubicBezTo>
                      <a:cubicBezTo>
                        <a:pt x="5" y="169"/>
                        <a:pt x="5" y="169"/>
                        <a:pt x="5" y="169"/>
                      </a:cubicBezTo>
                      <a:cubicBezTo>
                        <a:pt x="2" y="170"/>
                        <a:pt x="0" y="173"/>
                        <a:pt x="1" y="177"/>
                      </a:cubicBezTo>
                      <a:cubicBezTo>
                        <a:pt x="2" y="180"/>
                        <a:pt x="5" y="182"/>
                        <a:pt x="8" y="181"/>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1" name="Oval 252"/>
                <p:cNvSpPr>
                  <a:spLocks noChangeArrowheads="1"/>
                </p:cNvSpPr>
                <p:nvPr/>
              </p:nvSpPr>
              <p:spPr bwMode="auto">
                <a:xfrm>
                  <a:off x="3648075" y="2725738"/>
                  <a:ext cx="228600" cy="2270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2" name="Freeform 253"/>
                <p:cNvSpPr>
                  <a:spLocks noEditPoints="1"/>
                </p:cNvSpPr>
                <p:nvPr/>
              </p:nvSpPr>
              <p:spPr bwMode="auto">
                <a:xfrm>
                  <a:off x="3624263" y="2703513"/>
                  <a:ext cx="274638" cy="271462"/>
                </a:xfrm>
                <a:custGeom>
                  <a:avLst/>
                  <a:gdLst>
                    <a:gd name="T0" fmla="*/ 60 w 73"/>
                    <a:gd name="T1" fmla="*/ 36 h 72"/>
                    <a:gd name="T2" fmla="*/ 36 w 73"/>
                    <a:gd name="T3" fmla="*/ 60 h 72"/>
                    <a:gd name="T4" fmla="*/ 12 w 73"/>
                    <a:gd name="T5" fmla="*/ 36 h 72"/>
                    <a:gd name="T6" fmla="*/ 36 w 73"/>
                    <a:gd name="T7" fmla="*/ 12 h 72"/>
                    <a:gd name="T8" fmla="*/ 60 w 73"/>
                    <a:gd name="T9" fmla="*/ 36 h 72"/>
                    <a:gd name="T10" fmla="*/ 36 w 73"/>
                    <a:gd name="T11" fmla="*/ 0 h 72"/>
                    <a:gd name="T12" fmla="*/ 0 w 73"/>
                    <a:gd name="T13" fmla="*/ 36 h 72"/>
                    <a:gd name="T14" fmla="*/ 36 w 73"/>
                    <a:gd name="T15" fmla="*/ 72 h 72"/>
                    <a:gd name="T16" fmla="*/ 73 w 73"/>
                    <a:gd name="T17" fmla="*/ 36 h 72"/>
                    <a:gd name="T18" fmla="*/ 36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0" y="36"/>
                      </a:moveTo>
                      <a:cubicBezTo>
                        <a:pt x="60" y="49"/>
                        <a:pt x="50" y="60"/>
                        <a:pt x="36" y="60"/>
                      </a:cubicBezTo>
                      <a:cubicBezTo>
                        <a:pt x="23" y="60"/>
                        <a:pt x="12" y="49"/>
                        <a:pt x="12" y="36"/>
                      </a:cubicBezTo>
                      <a:cubicBezTo>
                        <a:pt x="12" y="23"/>
                        <a:pt x="23" y="12"/>
                        <a:pt x="36" y="12"/>
                      </a:cubicBezTo>
                      <a:cubicBezTo>
                        <a:pt x="50" y="12"/>
                        <a:pt x="60" y="23"/>
                        <a:pt x="60" y="36"/>
                      </a:cubicBezTo>
                      <a:close/>
                      <a:moveTo>
                        <a:pt x="36" y="0"/>
                      </a:moveTo>
                      <a:cubicBezTo>
                        <a:pt x="16" y="0"/>
                        <a:pt x="0" y="16"/>
                        <a:pt x="0" y="36"/>
                      </a:cubicBezTo>
                      <a:cubicBezTo>
                        <a:pt x="0" y="56"/>
                        <a:pt x="16" y="72"/>
                        <a:pt x="36" y="72"/>
                      </a:cubicBezTo>
                      <a:cubicBezTo>
                        <a:pt x="56" y="72"/>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3" name="Oval 254"/>
                <p:cNvSpPr>
                  <a:spLocks noChangeArrowheads="1"/>
                </p:cNvSpPr>
                <p:nvPr/>
              </p:nvSpPr>
              <p:spPr bwMode="auto">
                <a:xfrm>
                  <a:off x="3700463" y="2778125"/>
                  <a:ext cx="119063" cy="12223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4" name="Oval 255"/>
                <p:cNvSpPr>
                  <a:spLocks noChangeArrowheads="1"/>
                </p:cNvSpPr>
                <p:nvPr/>
              </p:nvSpPr>
              <p:spPr bwMode="auto">
                <a:xfrm>
                  <a:off x="8104188" y="2495550"/>
                  <a:ext cx="230188" cy="23018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 name="Freeform 256"/>
                <p:cNvSpPr>
                  <a:spLocks noEditPoints="1"/>
                </p:cNvSpPr>
                <p:nvPr/>
              </p:nvSpPr>
              <p:spPr bwMode="auto">
                <a:xfrm>
                  <a:off x="8081963" y="2473325"/>
                  <a:ext cx="274638" cy="274637"/>
                </a:xfrm>
                <a:custGeom>
                  <a:avLst/>
                  <a:gdLst>
                    <a:gd name="T0" fmla="*/ 61 w 73"/>
                    <a:gd name="T1" fmla="*/ 36 h 73"/>
                    <a:gd name="T2" fmla="*/ 36 w 73"/>
                    <a:gd name="T3" fmla="*/ 60 h 73"/>
                    <a:gd name="T4" fmla="*/ 12 w 73"/>
                    <a:gd name="T5" fmla="*/ 36 h 73"/>
                    <a:gd name="T6" fmla="*/ 36 w 73"/>
                    <a:gd name="T7" fmla="*/ 12 h 73"/>
                    <a:gd name="T8" fmla="*/ 61 w 73"/>
                    <a:gd name="T9" fmla="*/ 36 h 73"/>
                    <a:gd name="T10" fmla="*/ 36 w 73"/>
                    <a:gd name="T11" fmla="*/ 0 h 73"/>
                    <a:gd name="T12" fmla="*/ 0 w 73"/>
                    <a:gd name="T13" fmla="*/ 36 h 73"/>
                    <a:gd name="T14" fmla="*/ 36 w 73"/>
                    <a:gd name="T15" fmla="*/ 73 h 73"/>
                    <a:gd name="T16" fmla="*/ 73 w 73"/>
                    <a:gd name="T17" fmla="*/ 36 h 73"/>
                    <a:gd name="T18" fmla="*/ 36 w 73"/>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61" y="36"/>
                      </a:moveTo>
                      <a:cubicBezTo>
                        <a:pt x="61" y="50"/>
                        <a:pt x="50" y="60"/>
                        <a:pt x="36" y="60"/>
                      </a:cubicBezTo>
                      <a:cubicBezTo>
                        <a:pt x="23" y="60"/>
                        <a:pt x="12" y="50"/>
                        <a:pt x="12" y="36"/>
                      </a:cubicBezTo>
                      <a:cubicBezTo>
                        <a:pt x="12" y="23"/>
                        <a:pt x="23" y="12"/>
                        <a:pt x="36" y="12"/>
                      </a:cubicBezTo>
                      <a:cubicBezTo>
                        <a:pt x="50" y="12"/>
                        <a:pt x="61" y="23"/>
                        <a:pt x="61" y="36"/>
                      </a:cubicBezTo>
                      <a:close/>
                      <a:moveTo>
                        <a:pt x="36" y="0"/>
                      </a:moveTo>
                      <a:cubicBezTo>
                        <a:pt x="16" y="0"/>
                        <a:pt x="0" y="16"/>
                        <a:pt x="0" y="36"/>
                      </a:cubicBezTo>
                      <a:cubicBezTo>
                        <a:pt x="0" y="56"/>
                        <a:pt x="16" y="73"/>
                        <a:pt x="36" y="73"/>
                      </a:cubicBezTo>
                      <a:cubicBezTo>
                        <a:pt x="56" y="73"/>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6" name="Oval 257"/>
                <p:cNvSpPr>
                  <a:spLocks noChangeArrowheads="1"/>
                </p:cNvSpPr>
                <p:nvPr/>
              </p:nvSpPr>
              <p:spPr bwMode="auto">
                <a:xfrm>
                  <a:off x="8158163" y="2547938"/>
                  <a:ext cx="123825" cy="1254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7" name="Oval 258"/>
                <p:cNvSpPr>
                  <a:spLocks noChangeArrowheads="1"/>
                </p:cNvSpPr>
                <p:nvPr/>
              </p:nvSpPr>
              <p:spPr bwMode="auto">
                <a:xfrm>
                  <a:off x="7462838" y="2700338"/>
                  <a:ext cx="228600" cy="225425"/>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8" name="Freeform 259"/>
                <p:cNvSpPr>
                  <a:spLocks noEditPoints="1"/>
                </p:cNvSpPr>
                <p:nvPr/>
              </p:nvSpPr>
              <p:spPr bwMode="auto">
                <a:xfrm>
                  <a:off x="7439025" y="2676525"/>
                  <a:ext cx="274638" cy="273050"/>
                </a:xfrm>
                <a:custGeom>
                  <a:avLst/>
                  <a:gdLst>
                    <a:gd name="T0" fmla="*/ 60 w 73"/>
                    <a:gd name="T1" fmla="*/ 36 h 72"/>
                    <a:gd name="T2" fmla="*/ 36 w 73"/>
                    <a:gd name="T3" fmla="*/ 60 h 72"/>
                    <a:gd name="T4" fmla="*/ 12 w 73"/>
                    <a:gd name="T5" fmla="*/ 36 h 72"/>
                    <a:gd name="T6" fmla="*/ 36 w 73"/>
                    <a:gd name="T7" fmla="*/ 12 h 72"/>
                    <a:gd name="T8" fmla="*/ 60 w 73"/>
                    <a:gd name="T9" fmla="*/ 36 h 72"/>
                    <a:gd name="T10" fmla="*/ 36 w 73"/>
                    <a:gd name="T11" fmla="*/ 0 h 72"/>
                    <a:gd name="T12" fmla="*/ 0 w 73"/>
                    <a:gd name="T13" fmla="*/ 36 h 72"/>
                    <a:gd name="T14" fmla="*/ 36 w 73"/>
                    <a:gd name="T15" fmla="*/ 72 h 72"/>
                    <a:gd name="T16" fmla="*/ 73 w 73"/>
                    <a:gd name="T17" fmla="*/ 36 h 72"/>
                    <a:gd name="T18" fmla="*/ 36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0" y="36"/>
                      </a:moveTo>
                      <a:cubicBezTo>
                        <a:pt x="60" y="49"/>
                        <a:pt x="50" y="60"/>
                        <a:pt x="36" y="60"/>
                      </a:cubicBezTo>
                      <a:cubicBezTo>
                        <a:pt x="23" y="60"/>
                        <a:pt x="12" y="49"/>
                        <a:pt x="12" y="36"/>
                      </a:cubicBezTo>
                      <a:cubicBezTo>
                        <a:pt x="12" y="23"/>
                        <a:pt x="23" y="12"/>
                        <a:pt x="36" y="12"/>
                      </a:cubicBezTo>
                      <a:cubicBezTo>
                        <a:pt x="50" y="12"/>
                        <a:pt x="60" y="23"/>
                        <a:pt x="60" y="36"/>
                      </a:cubicBezTo>
                      <a:close/>
                      <a:moveTo>
                        <a:pt x="36" y="0"/>
                      </a:moveTo>
                      <a:cubicBezTo>
                        <a:pt x="16" y="0"/>
                        <a:pt x="0" y="16"/>
                        <a:pt x="0" y="36"/>
                      </a:cubicBezTo>
                      <a:cubicBezTo>
                        <a:pt x="0" y="56"/>
                        <a:pt x="16" y="72"/>
                        <a:pt x="36" y="72"/>
                      </a:cubicBezTo>
                      <a:cubicBezTo>
                        <a:pt x="56" y="72"/>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 name="Oval 260"/>
                <p:cNvSpPr>
                  <a:spLocks noChangeArrowheads="1"/>
                </p:cNvSpPr>
                <p:nvPr/>
              </p:nvSpPr>
              <p:spPr bwMode="auto">
                <a:xfrm>
                  <a:off x="7515225" y="2752725"/>
                  <a:ext cx="123825" cy="120650"/>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0" name="Oval 261"/>
                <p:cNvSpPr>
                  <a:spLocks noChangeArrowheads="1"/>
                </p:cNvSpPr>
                <p:nvPr/>
              </p:nvSpPr>
              <p:spPr bwMode="auto">
                <a:xfrm>
                  <a:off x="6826250" y="2635250"/>
                  <a:ext cx="227013" cy="23018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 name="Freeform 262"/>
                <p:cNvSpPr>
                  <a:spLocks noEditPoints="1"/>
                </p:cNvSpPr>
                <p:nvPr/>
              </p:nvSpPr>
              <p:spPr bwMode="auto">
                <a:xfrm>
                  <a:off x="6800850" y="2613025"/>
                  <a:ext cx="274638" cy="274637"/>
                </a:xfrm>
                <a:custGeom>
                  <a:avLst/>
                  <a:gdLst>
                    <a:gd name="T0" fmla="*/ 61 w 73"/>
                    <a:gd name="T1" fmla="*/ 36 h 73"/>
                    <a:gd name="T2" fmla="*/ 37 w 73"/>
                    <a:gd name="T3" fmla="*/ 60 h 73"/>
                    <a:gd name="T4" fmla="*/ 13 w 73"/>
                    <a:gd name="T5" fmla="*/ 36 h 73"/>
                    <a:gd name="T6" fmla="*/ 37 w 73"/>
                    <a:gd name="T7" fmla="*/ 12 h 73"/>
                    <a:gd name="T8" fmla="*/ 61 w 73"/>
                    <a:gd name="T9" fmla="*/ 36 h 73"/>
                    <a:gd name="T10" fmla="*/ 37 w 73"/>
                    <a:gd name="T11" fmla="*/ 0 h 73"/>
                    <a:gd name="T12" fmla="*/ 0 w 73"/>
                    <a:gd name="T13" fmla="*/ 36 h 73"/>
                    <a:gd name="T14" fmla="*/ 37 w 73"/>
                    <a:gd name="T15" fmla="*/ 73 h 73"/>
                    <a:gd name="T16" fmla="*/ 73 w 73"/>
                    <a:gd name="T17" fmla="*/ 36 h 73"/>
                    <a:gd name="T18" fmla="*/ 37 w 73"/>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61" y="36"/>
                      </a:moveTo>
                      <a:cubicBezTo>
                        <a:pt x="61" y="50"/>
                        <a:pt x="50" y="60"/>
                        <a:pt x="37" y="60"/>
                      </a:cubicBezTo>
                      <a:cubicBezTo>
                        <a:pt x="23" y="60"/>
                        <a:pt x="13" y="50"/>
                        <a:pt x="13" y="36"/>
                      </a:cubicBezTo>
                      <a:cubicBezTo>
                        <a:pt x="13" y="23"/>
                        <a:pt x="23" y="12"/>
                        <a:pt x="37" y="12"/>
                      </a:cubicBezTo>
                      <a:cubicBezTo>
                        <a:pt x="50" y="12"/>
                        <a:pt x="61" y="23"/>
                        <a:pt x="61" y="36"/>
                      </a:cubicBezTo>
                      <a:close/>
                      <a:moveTo>
                        <a:pt x="37" y="0"/>
                      </a:moveTo>
                      <a:cubicBezTo>
                        <a:pt x="17" y="0"/>
                        <a:pt x="0" y="16"/>
                        <a:pt x="0" y="36"/>
                      </a:cubicBezTo>
                      <a:cubicBezTo>
                        <a:pt x="0" y="56"/>
                        <a:pt x="17" y="73"/>
                        <a:pt x="37" y="73"/>
                      </a:cubicBezTo>
                      <a:cubicBezTo>
                        <a:pt x="57" y="73"/>
                        <a:pt x="73" y="56"/>
                        <a:pt x="73" y="36"/>
                      </a:cubicBezTo>
                      <a:cubicBezTo>
                        <a:pt x="73" y="16"/>
                        <a:pt x="57" y="0"/>
                        <a:pt x="37"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2" name="Oval 263"/>
                <p:cNvSpPr>
                  <a:spLocks noChangeArrowheads="1"/>
                </p:cNvSpPr>
                <p:nvPr/>
              </p:nvSpPr>
              <p:spPr bwMode="auto">
                <a:xfrm>
                  <a:off x="6880225" y="2687638"/>
                  <a:ext cx="119063" cy="1254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3" name="Oval 264"/>
                <p:cNvSpPr>
                  <a:spLocks noChangeArrowheads="1"/>
                </p:cNvSpPr>
                <p:nvPr/>
              </p:nvSpPr>
              <p:spPr bwMode="auto">
                <a:xfrm>
                  <a:off x="6184900" y="2268538"/>
                  <a:ext cx="228600" cy="2270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4" name="Freeform 265"/>
                <p:cNvSpPr>
                  <a:spLocks noEditPoints="1"/>
                </p:cNvSpPr>
                <p:nvPr/>
              </p:nvSpPr>
              <p:spPr bwMode="auto">
                <a:xfrm>
                  <a:off x="6161088" y="2246313"/>
                  <a:ext cx="274638" cy="271462"/>
                </a:xfrm>
                <a:custGeom>
                  <a:avLst/>
                  <a:gdLst>
                    <a:gd name="T0" fmla="*/ 60 w 73"/>
                    <a:gd name="T1" fmla="*/ 36 h 72"/>
                    <a:gd name="T2" fmla="*/ 36 w 73"/>
                    <a:gd name="T3" fmla="*/ 60 h 72"/>
                    <a:gd name="T4" fmla="*/ 12 w 73"/>
                    <a:gd name="T5" fmla="*/ 36 h 72"/>
                    <a:gd name="T6" fmla="*/ 36 w 73"/>
                    <a:gd name="T7" fmla="*/ 12 h 72"/>
                    <a:gd name="T8" fmla="*/ 60 w 73"/>
                    <a:gd name="T9" fmla="*/ 36 h 72"/>
                    <a:gd name="T10" fmla="*/ 36 w 73"/>
                    <a:gd name="T11" fmla="*/ 0 h 72"/>
                    <a:gd name="T12" fmla="*/ 0 w 73"/>
                    <a:gd name="T13" fmla="*/ 36 h 72"/>
                    <a:gd name="T14" fmla="*/ 36 w 73"/>
                    <a:gd name="T15" fmla="*/ 72 h 72"/>
                    <a:gd name="T16" fmla="*/ 73 w 73"/>
                    <a:gd name="T17" fmla="*/ 36 h 72"/>
                    <a:gd name="T18" fmla="*/ 36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0" y="36"/>
                      </a:moveTo>
                      <a:cubicBezTo>
                        <a:pt x="60" y="49"/>
                        <a:pt x="50" y="60"/>
                        <a:pt x="36" y="60"/>
                      </a:cubicBezTo>
                      <a:cubicBezTo>
                        <a:pt x="23" y="60"/>
                        <a:pt x="12" y="49"/>
                        <a:pt x="12" y="36"/>
                      </a:cubicBezTo>
                      <a:cubicBezTo>
                        <a:pt x="12" y="23"/>
                        <a:pt x="23" y="12"/>
                        <a:pt x="36" y="12"/>
                      </a:cubicBezTo>
                      <a:cubicBezTo>
                        <a:pt x="50" y="12"/>
                        <a:pt x="60" y="23"/>
                        <a:pt x="60" y="36"/>
                      </a:cubicBezTo>
                      <a:close/>
                      <a:moveTo>
                        <a:pt x="36" y="0"/>
                      </a:moveTo>
                      <a:cubicBezTo>
                        <a:pt x="16" y="0"/>
                        <a:pt x="0" y="16"/>
                        <a:pt x="0" y="36"/>
                      </a:cubicBezTo>
                      <a:cubicBezTo>
                        <a:pt x="0" y="56"/>
                        <a:pt x="16" y="72"/>
                        <a:pt x="36" y="72"/>
                      </a:cubicBezTo>
                      <a:cubicBezTo>
                        <a:pt x="56" y="72"/>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5" name="Oval 266"/>
                <p:cNvSpPr>
                  <a:spLocks noChangeArrowheads="1"/>
                </p:cNvSpPr>
                <p:nvPr/>
              </p:nvSpPr>
              <p:spPr bwMode="auto">
                <a:xfrm>
                  <a:off x="6237288" y="2322513"/>
                  <a:ext cx="123825" cy="120650"/>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6" name="Oval 267"/>
                <p:cNvSpPr>
                  <a:spLocks noChangeArrowheads="1"/>
                </p:cNvSpPr>
                <p:nvPr/>
              </p:nvSpPr>
              <p:spPr bwMode="auto">
                <a:xfrm>
                  <a:off x="5545138" y="2711450"/>
                  <a:ext cx="225425" cy="23018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7" name="Freeform 268"/>
                <p:cNvSpPr>
                  <a:spLocks noEditPoints="1"/>
                </p:cNvSpPr>
                <p:nvPr/>
              </p:nvSpPr>
              <p:spPr bwMode="auto">
                <a:xfrm>
                  <a:off x="5522913" y="2687638"/>
                  <a:ext cx="269875" cy="276225"/>
                </a:xfrm>
                <a:custGeom>
                  <a:avLst/>
                  <a:gdLst>
                    <a:gd name="T0" fmla="*/ 60 w 72"/>
                    <a:gd name="T1" fmla="*/ 37 h 73"/>
                    <a:gd name="T2" fmla="*/ 36 w 72"/>
                    <a:gd name="T3" fmla="*/ 61 h 73"/>
                    <a:gd name="T4" fmla="*/ 12 w 72"/>
                    <a:gd name="T5" fmla="*/ 37 h 73"/>
                    <a:gd name="T6" fmla="*/ 36 w 72"/>
                    <a:gd name="T7" fmla="*/ 12 h 73"/>
                    <a:gd name="T8" fmla="*/ 60 w 72"/>
                    <a:gd name="T9" fmla="*/ 37 h 73"/>
                    <a:gd name="T10" fmla="*/ 36 w 72"/>
                    <a:gd name="T11" fmla="*/ 0 h 73"/>
                    <a:gd name="T12" fmla="*/ 0 w 72"/>
                    <a:gd name="T13" fmla="*/ 37 h 73"/>
                    <a:gd name="T14" fmla="*/ 36 w 72"/>
                    <a:gd name="T15" fmla="*/ 73 h 73"/>
                    <a:gd name="T16" fmla="*/ 72 w 72"/>
                    <a:gd name="T17" fmla="*/ 37 h 73"/>
                    <a:gd name="T18" fmla="*/ 36 w 72"/>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3">
                      <a:moveTo>
                        <a:pt x="60" y="37"/>
                      </a:moveTo>
                      <a:cubicBezTo>
                        <a:pt x="60" y="50"/>
                        <a:pt x="49" y="61"/>
                        <a:pt x="36" y="61"/>
                      </a:cubicBezTo>
                      <a:cubicBezTo>
                        <a:pt x="23" y="61"/>
                        <a:pt x="12" y="50"/>
                        <a:pt x="12" y="37"/>
                      </a:cubicBezTo>
                      <a:cubicBezTo>
                        <a:pt x="12" y="23"/>
                        <a:pt x="23" y="12"/>
                        <a:pt x="36" y="12"/>
                      </a:cubicBezTo>
                      <a:cubicBezTo>
                        <a:pt x="49" y="12"/>
                        <a:pt x="60" y="23"/>
                        <a:pt x="60" y="37"/>
                      </a:cubicBezTo>
                      <a:close/>
                      <a:moveTo>
                        <a:pt x="36" y="0"/>
                      </a:moveTo>
                      <a:cubicBezTo>
                        <a:pt x="16" y="0"/>
                        <a:pt x="0" y="17"/>
                        <a:pt x="0" y="37"/>
                      </a:cubicBezTo>
                      <a:cubicBezTo>
                        <a:pt x="0" y="57"/>
                        <a:pt x="16" y="73"/>
                        <a:pt x="36" y="73"/>
                      </a:cubicBezTo>
                      <a:cubicBezTo>
                        <a:pt x="56" y="73"/>
                        <a:pt x="72" y="57"/>
                        <a:pt x="72" y="37"/>
                      </a:cubicBezTo>
                      <a:cubicBezTo>
                        <a:pt x="72" y="17"/>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8" name="Oval 269"/>
                <p:cNvSpPr>
                  <a:spLocks noChangeArrowheads="1"/>
                </p:cNvSpPr>
                <p:nvPr/>
              </p:nvSpPr>
              <p:spPr bwMode="auto">
                <a:xfrm>
                  <a:off x="5597525" y="2763838"/>
                  <a:ext cx="120650" cy="123825"/>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9" name="Oval 270"/>
                <p:cNvSpPr>
                  <a:spLocks noChangeArrowheads="1"/>
                </p:cNvSpPr>
                <p:nvPr/>
              </p:nvSpPr>
              <p:spPr bwMode="auto">
                <a:xfrm>
                  <a:off x="4906963" y="2635250"/>
                  <a:ext cx="225425" cy="23018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0" name="Freeform 271"/>
                <p:cNvSpPr>
                  <a:spLocks noEditPoints="1"/>
                </p:cNvSpPr>
                <p:nvPr/>
              </p:nvSpPr>
              <p:spPr bwMode="auto">
                <a:xfrm>
                  <a:off x="4879975" y="2613025"/>
                  <a:ext cx="274638" cy="274637"/>
                </a:xfrm>
                <a:custGeom>
                  <a:avLst/>
                  <a:gdLst>
                    <a:gd name="T0" fmla="*/ 61 w 73"/>
                    <a:gd name="T1" fmla="*/ 36 h 73"/>
                    <a:gd name="T2" fmla="*/ 37 w 73"/>
                    <a:gd name="T3" fmla="*/ 60 h 73"/>
                    <a:gd name="T4" fmla="*/ 13 w 73"/>
                    <a:gd name="T5" fmla="*/ 36 h 73"/>
                    <a:gd name="T6" fmla="*/ 37 w 73"/>
                    <a:gd name="T7" fmla="*/ 12 h 73"/>
                    <a:gd name="T8" fmla="*/ 61 w 73"/>
                    <a:gd name="T9" fmla="*/ 36 h 73"/>
                    <a:gd name="T10" fmla="*/ 37 w 73"/>
                    <a:gd name="T11" fmla="*/ 0 h 73"/>
                    <a:gd name="T12" fmla="*/ 0 w 73"/>
                    <a:gd name="T13" fmla="*/ 36 h 73"/>
                    <a:gd name="T14" fmla="*/ 37 w 73"/>
                    <a:gd name="T15" fmla="*/ 73 h 73"/>
                    <a:gd name="T16" fmla="*/ 73 w 73"/>
                    <a:gd name="T17" fmla="*/ 36 h 73"/>
                    <a:gd name="T18" fmla="*/ 37 w 73"/>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61" y="36"/>
                      </a:moveTo>
                      <a:cubicBezTo>
                        <a:pt x="61" y="50"/>
                        <a:pt x="50" y="60"/>
                        <a:pt x="37" y="60"/>
                      </a:cubicBezTo>
                      <a:cubicBezTo>
                        <a:pt x="23" y="60"/>
                        <a:pt x="13" y="50"/>
                        <a:pt x="13" y="36"/>
                      </a:cubicBezTo>
                      <a:cubicBezTo>
                        <a:pt x="13" y="23"/>
                        <a:pt x="23" y="12"/>
                        <a:pt x="37" y="12"/>
                      </a:cubicBezTo>
                      <a:cubicBezTo>
                        <a:pt x="50" y="12"/>
                        <a:pt x="61" y="23"/>
                        <a:pt x="61" y="36"/>
                      </a:cubicBezTo>
                      <a:close/>
                      <a:moveTo>
                        <a:pt x="37" y="0"/>
                      </a:moveTo>
                      <a:cubicBezTo>
                        <a:pt x="17" y="0"/>
                        <a:pt x="0" y="16"/>
                        <a:pt x="0" y="36"/>
                      </a:cubicBezTo>
                      <a:cubicBezTo>
                        <a:pt x="0" y="56"/>
                        <a:pt x="17" y="73"/>
                        <a:pt x="37" y="73"/>
                      </a:cubicBezTo>
                      <a:cubicBezTo>
                        <a:pt x="57" y="73"/>
                        <a:pt x="73" y="56"/>
                        <a:pt x="73" y="36"/>
                      </a:cubicBezTo>
                      <a:cubicBezTo>
                        <a:pt x="73" y="16"/>
                        <a:pt x="57" y="0"/>
                        <a:pt x="37"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1" name="Oval 272"/>
                <p:cNvSpPr>
                  <a:spLocks noChangeArrowheads="1"/>
                </p:cNvSpPr>
                <p:nvPr/>
              </p:nvSpPr>
              <p:spPr bwMode="auto">
                <a:xfrm>
                  <a:off x="4959350" y="2687638"/>
                  <a:ext cx="120650" cy="1254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2" name="Oval 273"/>
                <p:cNvSpPr>
                  <a:spLocks noChangeArrowheads="1"/>
                </p:cNvSpPr>
                <p:nvPr/>
              </p:nvSpPr>
              <p:spPr bwMode="auto">
                <a:xfrm>
                  <a:off x="3648075" y="2725738"/>
                  <a:ext cx="228600" cy="2270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3" name="Freeform 274"/>
                <p:cNvSpPr>
                  <a:spLocks noEditPoints="1"/>
                </p:cNvSpPr>
                <p:nvPr/>
              </p:nvSpPr>
              <p:spPr bwMode="auto">
                <a:xfrm>
                  <a:off x="3624263" y="2703513"/>
                  <a:ext cx="274638" cy="271462"/>
                </a:xfrm>
                <a:custGeom>
                  <a:avLst/>
                  <a:gdLst>
                    <a:gd name="T0" fmla="*/ 60 w 73"/>
                    <a:gd name="T1" fmla="*/ 36 h 72"/>
                    <a:gd name="T2" fmla="*/ 36 w 73"/>
                    <a:gd name="T3" fmla="*/ 60 h 72"/>
                    <a:gd name="T4" fmla="*/ 12 w 73"/>
                    <a:gd name="T5" fmla="*/ 36 h 72"/>
                    <a:gd name="T6" fmla="*/ 36 w 73"/>
                    <a:gd name="T7" fmla="*/ 12 h 72"/>
                    <a:gd name="T8" fmla="*/ 60 w 73"/>
                    <a:gd name="T9" fmla="*/ 36 h 72"/>
                    <a:gd name="T10" fmla="*/ 36 w 73"/>
                    <a:gd name="T11" fmla="*/ 0 h 72"/>
                    <a:gd name="T12" fmla="*/ 0 w 73"/>
                    <a:gd name="T13" fmla="*/ 36 h 72"/>
                    <a:gd name="T14" fmla="*/ 36 w 73"/>
                    <a:gd name="T15" fmla="*/ 72 h 72"/>
                    <a:gd name="T16" fmla="*/ 73 w 73"/>
                    <a:gd name="T17" fmla="*/ 36 h 72"/>
                    <a:gd name="T18" fmla="*/ 36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0" y="36"/>
                      </a:moveTo>
                      <a:cubicBezTo>
                        <a:pt x="60" y="49"/>
                        <a:pt x="50" y="60"/>
                        <a:pt x="36" y="60"/>
                      </a:cubicBezTo>
                      <a:cubicBezTo>
                        <a:pt x="23" y="60"/>
                        <a:pt x="12" y="49"/>
                        <a:pt x="12" y="36"/>
                      </a:cubicBezTo>
                      <a:cubicBezTo>
                        <a:pt x="12" y="23"/>
                        <a:pt x="23" y="12"/>
                        <a:pt x="36" y="12"/>
                      </a:cubicBezTo>
                      <a:cubicBezTo>
                        <a:pt x="50" y="12"/>
                        <a:pt x="60" y="23"/>
                        <a:pt x="60" y="36"/>
                      </a:cubicBezTo>
                      <a:close/>
                      <a:moveTo>
                        <a:pt x="36" y="0"/>
                      </a:moveTo>
                      <a:cubicBezTo>
                        <a:pt x="16" y="0"/>
                        <a:pt x="0" y="16"/>
                        <a:pt x="0" y="36"/>
                      </a:cubicBezTo>
                      <a:cubicBezTo>
                        <a:pt x="0" y="56"/>
                        <a:pt x="16" y="72"/>
                        <a:pt x="36" y="72"/>
                      </a:cubicBezTo>
                      <a:cubicBezTo>
                        <a:pt x="56" y="72"/>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4" name="Oval 275"/>
                <p:cNvSpPr>
                  <a:spLocks noChangeArrowheads="1"/>
                </p:cNvSpPr>
                <p:nvPr/>
              </p:nvSpPr>
              <p:spPr bwMode="auto">
                <a:xfrm>
                  <a:off x="3700463" y="2778125"/>
                  <a:ext cx="119063" cy="122237"/>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5" name="Oval 276"/>
                <p:cNvSpPr>
                  <a:spLocks noChangeArrowheads="1"/>
                </p:cNvSpPr>
                <p:nvPr/>
              </p:nvSpPr>
              <p:spPr bwMode="auto">
                <a:xfrm>
                  <a:off x="2981325" y="2903538"/>
                  <a:ext cx="230188" cy="227012"/>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6" name="Freeform 277"/>
                <p:cNvSpPr>
                  <a:spLocks noEditPoints="1"/>
                </p:cNvSpPr>
                <p:nvPr/>
              </p:nvSpPr>
              <p:spPr bwMode="auto">
                <a:xfrm>
                  <a:off x="2959100" y="2881313"/>
                  <a:ext cx="274638" cy="271462"/>
                </a:xfrm>
                <a:custGeom>
                  <a:avLst/>
                  <a:gdLst>
                    <a:gd name="T0" fmla="*/ 61 w 73"/>
                    <a:gd name="T1" fmla="*/ 36 h 72"/>
                    <a:gd name="T2" fmla="*/ 37 w 73"/>
                    <a:gd name="T3" fmla="*/ 60 h 72"/>
                    <a:gd name="T4" fmla="*/ 13 w 73"/>
                    <a:gd name="T5" fmla="*/ 36 h 72"/>
                    <a:gd name="T6" fmla="*/ 37 w 73"/>
                    <a:gd name="T7" fmla="*/ 12 h 72"/>
                    <a:gd name="T8" fmla="*/ 61 w 73"/>
                    <a:gd name="T9" fmla="*/ 36 h 72"/>
                    <a:gd name="T10" fmla="*/ 37 w 73"/>
                    <a:gd name="T11" fmla="*/ 0 h 72"/>
                    <a:gd name="T12" fmla="*/ 0 w 73"/>
                    <a:gd name="T13" fmla="*/ 36 h 72"/>
                    <a:gd name="T14" fmla="*/ 37 w 73"/>
                    <a:gd name="T15" fmla="*/ 72 h 72"/>
                    <a:gd name="T16" fmla="*/ 73 w 73"/>
                    <a:gd name="T17" fmla="*/ 36 h 72"/>
                    <a:gd name="T18" fmla="*/ 37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1" y="36"/>
                      </a:moveTo>
                      <a:cubicBezTo>
                        <a:pt x="61" y="49"/>
                        <a:pt x="50" y="60"/>
                        <a:pt x="37" y="60"/>
                      </a:cubicBezTo>
                      <a:cubicBezTo>
                        <a:pt x="23" y="60"/>
                        <a:pt x="13" y="49"/>
                        <a:pt x="13" y="36"/>
                      </a:cubicBezTo>
                      <a:cubicBezTo>
                        <a:pt x="13" y="23"/>
                        <a:pt x="23" y="12"/>
                        <a:pt x="37" y="12"/>
                      </a:cubicBezTo>
                      <a:cubicBezTo>
                        <a:pt x="50" y="12"/>
                        <a:pt x="61" y="23"/>
                        <a:pt x="61" y="36"/>
                      </a:cubicBezTo>
                      <a:close/>
                      <a:moveTo>
                        <a:pt x="37" y="0"/>
                      </a:moveTo>
                      <a:cubicBezTo>
                        <a:pt x="17" y="0"/>
                        <a:pt x="0" y="16"/>
                        <a:pt x="0" y="36"/>
                      </a:cubicBezTo>
                      <a:cubicBezTo>
                        <a:pt x="0" y="56"/>
                        <a:pt x="17" y="72"/>
                        <a:pt x="37" y="72"/>
                      </a:cubicBezTo>
                      <a:cubicBezTo>
                        <a:pt x="57" y="72"/>
                        <a:pt x="73" y="56"/>
                        <a:pt x="73" y="36"/>
                      </a:cubicBezTo>
                      <a:cubicBezTo>
                        <a:pt x="73" y="16"/>
                        <a:pt x="57" y="0"/>
                        <a:pt x="37"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7" name="Oval 278"/>
                <p:cNvSpPr>
                  <a:spLocks noChangeArrowheads="1"/>
                </p:cNvSpPr>
                <p:nvPr/>
              </p:nvSpPr>
              <p:spPr bwMode="auto">
                <a:xfrm>
                  <a:off x="3035300" y="2955925"/>
                  <a:ext cx="123825" cy="120650"/>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8" name="Oval 279"/>
                <p:cNvSpPr>
                  <a:spLocks noChangeArrowheads="1"/>
                </p:cNvSpPr>
                <p:nvPr/>
              </p:nvSpPr>
              <p:spPr bwMode="auto">
                <a:xfrm>
                  <a:off x="4264025" y="3259138"/>
                  <a:ext cx="225425" cy="225425"/>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9" name="Freeform 280"/>
                <p:cNvSpPr>
                  <a:spLocks noEditPoints="1"/>
                </p:cNvSpPr>
                <p:nvPr/>
              </p:nvSpPr>
              <p:spPr bwMode="auto">
                <a:xfrm>
                  <a:off x="4241800" y="3235325"/>
                  <a:ext cx="273050" cy="273050"/>
                </a:xfrm>
                <a:custGeom>
                  <a:avLst/>
                  <a:gdLst>
                    <a:gd name="T0" fmla="*/ 60 w 73"/>
                    <a:gd name="T1" fmla="*/ 36 h 72"/>
                    <a:gd name="T2" fmla="*/ 36 w 73"/>
                    <a:gd name="T3" fmla="*/ 60 h 72"/>
                    <a:gd name="T4" fmla="*/ 12 w 73"/>
                    <a:gd name="T5" fmla="*/ 36 h 72"/>
                    <a:gd name="T6" fmla="*/ 36 w 73"/>
                    <a:gd name="T7" fmla="*/ 12 h 72"/>
                    <a:gd name="T8" fmla="*/ 60 w 73"/>
                    <a:gd name="T9" fmla="*/ 36 h 72"/>
                    <a:gd name="T10" fmla="*/ 36 w 73"/>
                    <a:gd name="T11" fmla="*/ 0 h 72"/>
                    <a:gd name="T12" fmla="*/ 0 w 73"/>
                    <a:gd name="T13" fmla="*/ 36 h 72"/>
                    <a:gd name="T14" fmla="*/ 36 w 73"/>
                    <a:gd name="T15" fmla="*/ 72 h 72"/>
                    <a:gd name="T16" fmla="*/ 73 w 73"/>
                    <a:gd name="T17" fmla="*/ 36 h 72"/>
                    <a:gd name="T18" fmla="*/ 36 w 73"/>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60" y="36"/>
                      </a:moveTo>
                      <a:cubicBezTo>
                        <a:pt x="60" y="49"/>
                        <a:pt x="50" y="60"/>
                        <a:pt x="36" y="60"/>
                      </a:cubicBezTo>
                      <a:cubicBezTo>
                        <a:pt x="23" y="60"/>
                        <a:pt x="12" y="49"/>
                        <a:pt x="12" y="36"/>
                      </a:cubicBezTo>
                      <a:cubicBezTo>
                        <a:pt x="12" y="23"/>
                        <a:pt x="23" y="12"/>
                        <a:pt x="36" y="12"/>
                      </a:cubicBezTo>
                      <a:cubicBezTo>
                        <a:pt x="50" y="12"/>
                        <a:pt x="60" y="23"/>
                        <a:pt x="60" y="36"/>
                      </a:cubicBezTo>
                      <a:close/>
                      <a:moveTo>
                        <a:pt x="36" y="0"/>
                      </a:moveTo>
                      <a:cubicBezTo>
                        <a:pt x="16" y="0"/>
                        <a:pt x="0" y="16"/>
                        <a:pt x="0" y="36"/>
                      </a:cubicBezTo>
                      <a:cubicBezTo>
                        <a:pt x="0" y="56"/>
                        <a:pt x="16" y="72"/>
                        <a:pt x="36" y="72"/>
                      </a:cubicBezTo>
                      <a:cubicBezTo>
                        <a:pt x="56" y="72"/>
                        <a:pt x="73" y="56"/>
                        <a:pt x="73" y="36"/>
                      </a:cubicBezTo>
                      <a:cubicBezTo>
                        <a:pt x="73" y="16"/>
                        <a:pt x="56" y="0"/>
                        <a:pt x="36" y="0"/>
                      </a:cubicBez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0" name="Oval 281"/>
                <p:cNvSpPr>
                  <a:spLocks noChangeArrowheads="1"/>
                </p:cNvSpPr>
                <p:nvPr/>
              </p:nvSpPr>
              <p:spPr bwMode="auto">
                <a:xfrm>
                  <a:off x="4316413" y="3311525"/>
                  <a:ext cx="120650" cy="120650"/>
                </a:xfrm>
                <a:prstGeom prst="ellipse">
                  <a:avLst/>
                </a:pr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 name="Rectangle 282"/>
                <p:cNvSpPr>
                  <a:spLocks noChangeArrowheads="1"/>
                </p:cNvSpPr>
                <p:nvPr/>
              </p:nvSpPr>
              <p:spPr bwMode="auto">
                <a:xfrm>
                  <a:off x="3090863" y="3016250"/>
                  <a:ext cx="11113" cy="442912"/>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2" name="Rectangle 283"/>
                <p:cNvSpPr>
                  <a:spLocks noChangeArrowheads="1"/>
                </p:cNvSpPr>
                <p:nvPr/>
              </p:nvSpPr>
              <p:spPr bwMode="auto">
                <a:xfrm>
                  <a:off x="3071813" y="3243263"/>
                  <a:ext cx="49213" cy="41592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3" name="Rectangle 284"/>
                <p:cNvSpPr>
                  <a:spLocks noChangeArrowheads="1"/>
                </p:cNvSpPr>
                <p:nvPr/>
              </p:nvSpPr>
              <p:spPr bwMode="auto">
                <a:xfrm>
                  <a:off x="6932613" y="2744788"/>
                  <a:ext cx="11113" cy="44132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4" name="Rectangle 285"/>
                <p:cNvSpPr>
                  <a:spLocks noChangeArrowheads="1"/>
                </p:cNvSpPr>
                <p:nvPr/>
              </p:nvSpPr>
              <p:spPr bwMode="auto">
                <a:xfrm>
                  <a:off x="6913563" y="2974975"/>
                  <a:ext cx="49213" cy="260350"/>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5" name="Rectangle 286"/>
                <p:cNvSpPr>
                  <a:spLocks noChangeArrowheads="1"/>
                </p:cNvSpPr>
                <p:nvPr/>
              </p:nvSpPr>
              <p:spPr bwMode="auto">
                <a:xfrm>
                  <a:off x="3760788" y="2355850"/>
                  <a:ext cx="11113" cy="487362"/>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6" name="Rectangle 287"/>
                <p:cNvSpPr>
                  <a:spLocks noChangeArrowheads="1"/>
                </p:cNvSpPr>
                <p:nvPr/>
              </p:nvSpPr>
              <p:spPr bwMode="auto">
                <a:xfrm>
                  <a:off x="3741738" y="2339975"/>
                  <a:ext cx="47625" cy="21907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7" name="Rectangle 288"/>
                <p:cNvSpPr>
                  <a:spLocks noChangeArrowheads="1"/>
                </p:cNvSpPr>
                <p:nvPr/>
              </p:nvSpPr>
              <p:spPr bwMode="auto">
                <a:xfrm>
                  <a:off x="8205788" y="2227263"/>
                  <a:ext cx="11113" cy="381000"/>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8" name="Rectangle 289"/>
                <p:cNvSpPr>
                  <a:spLocks noChangeArrowheads="1"/>
                </p:cNvSpPr>
                <p:nvPr/>
              </p:nvSpPr>
              <p:spPr bwMode="auto">
                <a:xfrm>
                  <a:off x="8188325" y="2212975"/>
                  <a:ext cx="47625" cy="21907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9" name="Rectangle 290"/>
                <p:cNvSpPr>
                  <a:spLocks noChangeArrowheads="1"/>
                </p:cNvSpPr>
                <p:nvPr/>
              </p:nvSpPr>
              <p:spPr bwMode="auto">
                <a:xfrm>
                  <a:off x="5894388" y="2371725"/>
                  <a:ext cx="417513" cy="14287"/>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0" name="Rectangle 291"/>
                <p:cNvSpPr>
                  <a:spLocks noChangeArrowheads="1"/>
                </p:cNvSpPr>
                <p:nvPr/>
              </p:nvSpPr>
              <p:spPr bwMode="auto">
                <a:xfrm>
                  <a:off x="5846763" y="2276475"/>
                  <a:ext cx="47625" cy="21907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1" name="Freeform 292"/>
                <p:cNvSpPr>
                  <a:spLocks/>
                </p:cNvSpPr>
                <p:nvPr/>
              </p:nvSpPr>
              <p:spPr bwMode="auto">
                <a:xfrm>
                  <a:off x="4038600" y="2627313"/>
                  <a:ext cx="346075" cy="747712"/>
                </a:xfrm>
                <a:custGeom>
                  <a:avLst/>
                  <a:gdLst>
                    <a:gd name="T0" fmla="*/ 0 w 218"/>
                    <a:gd name="T1" fmla="*/ 0 h 471"/>
                    <a:gd name="T2" fmla="*/ 0 w 218"/>
                    <a:gd name="T3" fmla="*/ 172 h 471"/>
                    <a:gd name="T4" fmla="*/ 0 w 218"/>
                    <a:gd name="T5" fmla="*/ 174 h 471"/>
                    <a:gd name="T6" fmla="*/ 2 w 218"/>
                    <a:gd name="T7" fmla="*/ 174 h 471"/>
                    <a:gd name="T8" fmla="*/ 210 w 218"/>
                    <a:gd name="T9" fmla="*/ 471 h 471"/>
                    <a:gd name="T10" fmla="*/ 218 w 218"/>
                    <a:gd name="T11" fmla="*/ 467 h 471"/>
                    <a:gd name="T12" fmla="*/ 7 w 218"/>
                    <a:gd name="T13" fmla="*/ 169 h 471"/>
                    <a:gd name="T14" fmla="*/ 9 w 218"/>
                    <a:gd name="T15" fmla="*/ 172 h 471"/>
                    <a:gd name="T16" fmla="*/ 9 w 218"/>
                    <a:gd name="T17" fmla="*/ 0 h 471"/>
                    <a:gd name="T18" fmla="*/ 0 w 218"/>
                    <a:gd name="T19" fmla="*/ 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471">
                      <a:moveTo>
                        <a:pt x="0" y="0"/>
                      </a:moveTo>
                      <a:lnTo>
                        <a:pt x="0" y="172"/>
                      </a:lnTo>
                      <a:lnTo>
                        <a:pt x="0" y="174"/>
                      </a:lnTo>
                      <a:lnTo>
                        <a:pt x="2" y="174"/>
                      </a:lnTo>
                      <a:lnTo>
                        <a:pt x="210" y="471"/>
                      </a:lnTo>
                      <a:lnTo>
                        <a:pt x="218" y="467"/>
                      </a:lnTo>
                      <a:lnTo>
                        <a:pt x="7" y="169"/>
                      </a:lnTo>
                      <a:lnTo>
                        <a:pt x="9" y="172"/>
                      </a:lnTo>
                      <a:lnTo>
                        <a:pt x="9" y="0"/>
                      </a:lnTo>
                      <a:lnTo>
                        <a:pt x="0" y="0"/>
                      </a:lnTo>
                      <a:close/>
                    </a:path>
                  </a:pathLst>
                </a:custGeom>
                <a:grpFill/>
                <a:ln w="9525">
                  <a:noFill/>
                  <a:round/>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2" name="Rectangle 293"/>
                <p:cNvSpPr>
                  <a:spLocks noChangeArrowheads="1"/>
                </p:cNvSpPr>
                <p:nvPr/>
              </p:nvSpPr>
              <p:spPr bwMode="auto">
                <a:xfrm>
                  <a:off x="4019550" y="2608263"/>
                  <a:ext cx="52388" cy="21272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3" name="Rectangle 294"/>
                <p:cNvSpPr>
                  <a:spLocks noChangeArrowheads="1"/>
                </p:cNvSpPr>
                <p:nvPr/>
              </p:nvSpPr>
              <p:spPr bwMode="auto">
                <a:xfrm>
                  <a:off x="5011738" y="2722563"/>
                  <a:ext cx="11113" cy="73977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4" name="Rectangle 295"/>
                <p:cNvSpPr>
                  <a:spLocks noChangeArrowheads="1"/>
                </p:cNvSpPr>
                <p:nvPr/>
              </p:nvSpPr>
              <p:spPr bwMode="auto">
                <a:xfrm>
                  <a:off x="4992688" y="3251200"/>
                  <a:ext cx="49213" cy="415925"/>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5" name="Rectangle 296"/>
                <p:cNvSpPr>
                  <a:spLocks noChangeArrowheads="1"/>
                </p:cNvSpPr>
                <p:nvPr/>
              </p:nvSpPr>
              <p:spPr bwMode="auto">
                <a:xfrm>
                  <a:off x="7570788" y="2813050"/>
                  <a:ext cx="11113" cy="430212"/>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6" name="Rectangle 297"/>
                <p:cNvSpPr>
                  <a:spLocks noChangeArrowheads="1"/>
                </p:cNvSpPr>
                <p:nvPr/>
              </p:nvSpPr>
              <p:spPr bwMode="auto">
                <a:xfrm>
                  <a:off x="7551738" y="3028950"/>
                  <a:ext cx="49213" cy="512762"/>
                </a:xfrm>
                <a:prstGeom prst="rect">
                  <a:avLst/>
                </a:prstGeom>
                <a:grpFill/>
                <a:ln w="9525">
                  <a:noFill/>
                  <a:miter lim="800000"/>
                  <a:headEnd/>
                  <a:tailEnd/>
                </a:ln>
              </p:spPr>
              <p:txBody>
                <a:bodyPr lIns="68598" tIns="34299" rIns="68598" bIns="34299"/>
                <a:lstStyle/>
                <a:p>
                  <a:pPr marL="0" marR="0" lvl="0" indent="0" algn="l"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29" name="Group 28"/>
              <p:cNvGrpSpPr/>
              <p:nvPr/>
            </p:nvGrpSpPr>
            <p:grpSpPr>
              <a:xfrm>
                <a:off x="1352092" y="1770766"/>
                <a:ext cx="6481517" cy="258145"/>
                <a:chOff x="1562764" y="1447800"/>
                <a:chExt cx="8639771" cy="609600"/>
              </a:xfrm>
              <a:grpFill/>
            </p:grpSpPr>
            <p:sp>
              <p:nvSpPr>
                <p:cNvPr id="32" name="Rectangle 31"/>
                <p:cNvSpPr/>
                <p:nvPr/>
              </p:nvSpPr>
              <p:spPr>
                <a:xfrm>
                  <a:off x="1562764"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Rectangle 32"/>
                <p:cNvSpPr/>
                <p:nvPr/>
              </p:nvSpPr>
              <p:spPr>
                <a:xfrm>
                  <a:off x="2790486"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Rectangle 33"/>
                <p:cNvSpPr/>
                <p:nvPr/>
              </p:nvSpPr>
              <p:spPr>
                <a:xfrm>
                  <a:off x="4018208"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Rectangle 34"/>
                <p:cNvSpPr/>
                <p:nvPr/>
              </p:nvSpPr>
              <p:spPr>
                <a:xfrm>
                  <a:off x="5245930"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6" name="Rectangle 35"/>
                <p:cNvSpPr/>
                <p:nvPr/>
              </p:nvSpPr>
              <p:spPr>
                <a:xfrm>
                  <a:off x="6473652"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7" name="Rectangle 36"/>
                <p:cNvSpPr/>
                <p:nvPr/>
              </p:nvSpPr>
              <p:spPr>
                <a:xfrm>
                  <a:off x="7701374"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8" name="Rectangle 37"/>
                <p:cNvSpPr/>
                <p:nvPr/>
              </p:nvSpPr>
              <p:spPr>
                <a:xfrm>
                  <a:off x="8929096"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9" name="Rectangle 38"/>
                <p:cNvSpPr/>
                <p:nvPr/>
              </p:nvSpPr>
              <p:spPr>
                <a:xfrm>
                  <a:off x="10156816" y="1447800"/>
                  <a:ext cx="45719" cy="609600"/>
                </a:xfrm>
                <a:prstGeom prst="rect">
                  <a:avLst/>
                </a:prstGeom>
                <a:grpFill/>
                <a:ln w="25400" cap="flat" cmpd="sng" algn="ctr">
                  <a:noFill/>
                  <a:prstDash val="solid"/>
                </a:ln>
                <a:effectLst/>
              </p:spPr>
              <p:txBody>
                <a:bodyPr anchor="ctr"/>
                <a:lstStyle/>
                <a:p>
                  <a:pPr marL="0" marR="0" lvl="0" indent="0" algn="ctr" defTabSz="913662" rtl="0" eaLnBrk="1" fontAlgn="auto" latinLnBrk="0" hangingPunct="1">
                    <a:lnSpc>
                      <a:spcPct val="100000"/>
                    </a:lnSpc>
                    <a:spcBef>
                      <a:spcPts val="0"/>
                    </a:spcBef>
                    <a:spcAft>
                      <a:spcPts val="0"/>
                    </a:spcAft>
                    <a:buClrTx/>
                    <a:buSzTx/>
                    <a:buFontTx/>
                    <a:buNone/>
                    <a:tabLst/>
                    <a:defRPr/>
                  </a:pPr>
                  <a:endParaRPr kumimoji="0" lang="en-US" sz="179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aphicFrame>
            <p:nvGraphicFramePr>
              <p:cNvPr id="30" name="Chart 29"/>
              <p:cNvGraphicFramePr/>
              <p:nvPr/>
            </p:nvGraphicFramePr>
            <p:xfrm>
              <a:off x="6045664" y="2154779"/>
              <a:ext cx="2226736" cy="148449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1" name="Chart 30"/>
              <p:cNvGraphicFramePr/>
              <p:nvPr/>
            </p:nvGraphicFramePr>
            <p:xfrm>
              <a:off x="3408192" y="2461367"/>
              <a:ext cx="1739972" cy="1159983"/>
            </p:xfrm>
            <a:graphic>
              <a:graphicData uri="http://schemas.openxmlformats.org/drawingml/2006/chart">
                <c:chart xmlns:c="http://schemas.openxmlformats.org/drawingml/2006/chart" xmlns:r="http://schemas.openxmlformats.org/officeDocument/2006/relationships" r:id="rId8"/>
              </a:graphicData>
            </a:graphic>
          </p:graphicFrame>
        </p:grpSp>
        <p:grpSp>
          <p:nvGrpSpPr>
            <p:cNvPr id="15" name="Group 15">
              <a:extLst>
                <a:ext uri="{FF2B5EF4-FFF2-40B4-BE49-F238E27FC236}">
                  <a16:creationId xmlns:a16="http://schemas.microsoft.com/office/drawing/2014/main" id="{C91698F2-1BE9-4654-AE7D-51AA3A49A631}"/>
                </a:ext>
              </a:extLst>
            </p:cNvPr>
            <p:cNvGrpSpPr/>
            <p:nvPr/>
          </p:nvGrpSpPr>
          <p:grpSpPr>
            <a:xfrm>
              <a:off x="2873426" y="3221268"/>
              <a:ext cx="1965977" cy="982989"/>
              <a:chOff x="4932040" y="3938836"/>
              <a:chExt cx="2546146" cy="1273073"/>
            </a:xfrm>
            <a:solidFill>
              <a:schemeClr val="bg1"/>
            </a:solidFill>
          </p:grpSpPr>
          <p:sp>
            <p:nvSpPr>
              <p:cNvPr id="26" name="Freeform 14">
                <a:extLst>
                  <a:ext uri="{FF2B5EF4-FFF2-40B4-BE49-F238E27FC236}">
                    <a16:creationId xmlns:a16="http://schemas.microsoft.com/office/drawing/2014/main" id="{8F7D7280-A6CF-452C-94B5-554D060A914F}"/>
                  </a:ext>
                </a:extLst>
              </p:cNvPr>
              <p:cNvSpPr/>
              <p:nvPr/>
            </p:nvSpPr>
            <p:spPr>
              <a:xfrm>
                <a:off x="4932040" y="3938836"/>
                <a:ext cx="2546146" cy="1273073"/>
              </a:xfrm>
              <a:custGeom>
                <a:avLst/>
                <a:gdLst>
                  <a:gd name="connsiteX0" fmla="*/ 0 w 1923940"/>
                  <a:gd name="connsiteY0" fmla="*/ 739977 h 951399"/>
                  <a:gd name="connsiteX1" fmla="*/ 280134 w 1923940"/>
                  <a:gd name="connsiteY1" fmla="*/ 750548 h 951399"/>
                  <a:gd name="connsiteX2" fmla="*/ 348846 w 1923940"/>
                  <a:gd name="connsiteY2" fmla="*/ 930257 h 951399"/>
                  <a:gd name="connsiteX3" fmla="*/ 406987 w 1923940"/>
                  <a:gd name="connsiteY3" fmla="*/ 671265 h 951399"/>
                  <a:gd name="connsiteX4" fmla="*/ 443986 w 1923940"/>
                  <a:gd name="connsiteY4" fmla="*/ 745262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443986 w 1923940"/>
                  <a:gd name="connsiteY4" fmla="*/ 745262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07413 w 1923940"/>
                  <a:gd name="connsiteY4" fmla="*/ 766405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07413 w 1923940"/>
                  <a:gd name="connsiteY4" fmla="*/ 766405 h 951399"/>
                  <a:gd name="connsiteX5" fmla="*/ 602553 w 1923940"/>
                  <a:gd name="connsiteY5" fmla="*/ 581411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81836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81836 w 1923940"/>
                  <a:gd name="connsiteY6" fmla="*/ 745262 h 951399"/>
                  <a:gd name="connsiteX7" fmla="*/ 877401 w 1923940"/>
                  <a:gd name="connsiteY7" fmla="*/ 745262 h 951399"/>
                  <a:gd name="connsiteX8" fmla="*/ 935542 w 1923940"/>
                  <a:gd name="connsiteY8" fmla="*/ 449272 h 951399"/>
                  <a:gd name="connsiteX9" fmla="*/ 1004254 w 1923940"/>
                  <a:gd name="connsiteY9" fmla="*/ 755833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50548 h 961970"/>
                  <a:gd name="connsiteX1" fmla="*/ 280134 w 1923940"/>
                  <a:gd name="connsiteY1" fmla="*/ 761119 h 961970"/>
                  <a:gd name="connsiteX2" fmla="*/ 348846 w 1923940"/>
                  <a:gd name="connsiteY2" fmla="*/ 940828 h 961970"/>
                  <a:gd name="connsiteX3" fmla="*/ 443986 w 1923940"/>
                  <a:gd name="connsiteY3" fmla="*/ 676550 h 961970"/>
                  <a:gd name="connsiteX4" fmla="*/ 544412 w 1923940"/>
                  <a:gd name="connsiteY4" fmla="*/ 782262 h 961970"/>
                  <a:gd name="connsiteX5" fmla="*/ 602553 w 1923940"/>
                  <a:gd name="connsiteY5" fmla="*/ 591982 h 961970"/>
                  <a:gd name="connsiteX6" fmla="*/ 681836 w 1923940"/>
                  <a:gd name="connsiteY6" fmla="*/ 755833 h 961970"/>
                  <a:gd name="connsiteX7" fmla="*/ 877401 w 1923940"/>
                  <a:gd name="connsiteY7" fmla="*/ 755833 h 961970"/>
                  <a:gd name="connsiteX8" fmla="*/ 935542 w 1923940"/>
                  <a:gd name="connsiteY8" fmla="*/ 459843 h 961970"/>
                  <a:gd name="connsiteX9" fmla="*/ 1004254 w 1923940"/>
                  <a:gd name="connsiteY9" fmla="*/ 766404 h 961970"/>
                  <a:gd name="connsiteX10" fmla="*/ 1088823 w 1923940"/>
                  <a:gd name="connsiteY10" fmla="*/ 766404 h 961970"/>
                  <a:gd name="connsiteX11" fmla="*/ 1141679 w 1923940"/>
                  <a:gd name="connsiteY11" fmla="*/ 961970 h 961970"/>
                  <a:gd name="connsiteX12" fmla="*/ 1215677 w 1923940"/>
                  <a:gd name="connsiteY12" fmla="*/ 745262 h 961970"/>
                  <a:gd name="connsiteX13" fmla="*/ 1263246 w 1923940"/>
                  <a:gd name="connsiteY13" fmla="*/ 750548 h 961970"/>
                  <a:gd name="connsiteX14" fmla="*/ 1358387 w 1923940"/>
                  <a:gd name="connsiteY14" fmla="*/ 0 h 961970"/>
                  <a:gd name="connsiteX15" fmla="*/ 1490525 w 1923940"/>
                  <a:gd name="connsiteY15" fmla="*/ 761119 h 961970"/>
                  <a:gd name="connsiteX16" fmla="*/ 1559237 w 1923940"/>
                  <a:gd name="connsiteY16" fmla="*/ 422844 h 961970"/>
                  <a:gd name="connsiteX17" fmla="*/ 1617378 w 1923940"/>
                  <a:gd name="connsiteY17" fmla="*/ 745262 h 961970"/>
                  <a:gd name="connsiteX18" fmla="*/ 1659663 w 1923940"/>
                  <a:gd name="connsiteY18" fmla="*/ 613124 h 961970"/>
                  <a:gd name="connsiteX19" fmla="*/ 1728375 w 1923940"/>
                  <a:gd name="connsiteY19" fmla="*/ 755833 h 961970"/>
                  <a:gd name="connsiteX20" fmla="*/ 1923940 w 1923940"/>
                  <a:gd name="connsiteY20" fmla="*/ 755833 h 96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3940" h="961970">
                    <a:moveTo>
                      <a:pt x="0" y="750548"/>
                    </a:moveTo>
                    <a:lnTo>
                      <a:pt x="280134" y="761119"/>
                    </a:lnTo>
                    <a:lnTo>
                      <a:pt x="348846" y="940828"/>
                    </a:lnTo>
                    <a:lnTo>
                      <a:pt x="443986" y="676550"/>
                    </a:lnTo>
                    <a:lnTo>
                      <a:pt x="544412" y="782262"/>
                    </a:lnTo>
                    <a:lnTo>
                      <a:pt x="602553" y="591982"/>
                    </a:lnTo>
                    <a:lnTo>
                      <a:pt x="681836" y="755833"/>
                    </a:lnTo>
                    <a:lnTo>
                      <a:pt x="877401" y="755833"/>
                    </a:lnTo>
                    <a:lnTo>
                      <a:pt x="935542" y="459843"/>
                    </a:lnTo>
                    <a:lnTo>
                      <a:pt x="1004254" y="766404"/>
                    </a:lnTo>
                    <a:lnTo>
                      <a:pt x="1088823" y="766404"/>
                    </a:lnTo>
                    <a:lnTo>
                      <a:pt x="1141679" y="961970"/>
                    </a:lnTo>
                    <a:lnTo>
                      <a:pt x="1215677" y="745262"/>
                    </a:lnTo>
                    <a:lnTo>
                      <a:pt x="1263246" y="750548"/>
                    </a:lnTo>
                    <a:lnTo>
                      <a:pt x="1358387" y="0"/>
                    </a:lnTo>
                    <a:lnTo>
                      <a:pt x="1490525" y="761119"/>
                    </a:lnTo>
                    <a:lnTo>
                      <a:pt x="1559237" y="422844"/>
                    </a:lnTo>
                    <a:lnTo>
                      <a:pt x="1617378" y="745262"/>
                    </a:lnTo>
                    <a:lnTo>
                      <a:pt x="1659663" y="613124"/>
                    </a:lnTo>
                    <a:lnTo>
                      <a:pt x="1728375" y="755833"/>
                    </a:lnTo>
                    <a:lnTo>
                      <a:pt x="1923940" y="755833"/>
                    </a:lnTo>
                  </a:path>
                </a:pathLst>
              </a:custGeom>
              <a:noFill/>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Arial"/>
                  <a:ea typeface="+mn-ea"/>
                  <a:cs typeface="+mn-cs"/>
                </a:endParaRPr>
              </a:p>
            </p:txBody>
          </p:sp>
          <p:sp>
            <p:nvSpPr>
              <p:cNvPr id="27" name="Freeform 11">
                <a:extLst>
                  <a:ext uri="{FF2B5EF4-FFF2-40B4-BE49-F238E27FC236}">
                    <a16:creationId xmlns:a16="http://schemas.microsoft.com/office/drawing/2014/main" id="{7D27A86B-9DA8-4EA5-956D-EA3D3C484FED}"/>
                  </a:ext>
                </a:extLst>
              </p:cNvPr>
              <p:cNvSpPr/>
              <p:nvPr/>
            </p:nvSpPr>
            <p:spPr>
              <a:xfrm>
                <a:off x="4932040" y="3938836"/>
                <a:ext cx="2546146" cy="1273073"/>
              </a:xfrm>
              <a:custGeom>
                <a:avLst/>
                <a:gdLst>
                  <a:gd name="connsiteX0" fmla="*/ 0 w 1923940"/>
                  <a:gd name="connsiteY0" fmla="*/ 739977 h 951399"/>
                  <a:gd name="connsiteX1" fmla="*/ 280134 w 1923940"/>
                  <a:gd name="connsiteY1" fmla="*/ 750548 h 951399"/>
                  <a:gd name="connsiteX2" fmla="*/ 348846 w 1923940"/>
                  <a:gd name="connsiteY2" fmla="*/ 930257 h 951399"/>
                  <a:gd name="connsiteX3" fmla="*/ 406987 w 1923940"/>
                  <a:gd name="connsiteY3" fmla="*/ 671265 h 951399"/>
                  <a:gd name="connsiteX4" fmla="*/ 443986 w 1923940"/>
                  <a:gd name="connsiteY4" fmla="*/ 745262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443986 w 1923940"/>
                  <a:gd name="connsiteY4" fmla="*/ 745262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07413 w 1923940"/>
                  <a:gd name="connsiteY4" fmla="*/ 766405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07413 w 1923940"/>
                  <a:gd name="connsiteY4" fmla="*/ 766405 h 951399"/>
                  <a:gd name="connsiteX5" fmla="*/ 602553 w 1923940"/>
                  <a:gd name="connsiteY5" fmla="*/ 581411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81836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81836 w 1923940"/>
                  <a:gd name="connsiteY6" fmla="*/ 745262 h 951399"/>
                  <a:gd name="connsiteX7" fmla="*/ 877401 w 1923940"/>
                  <a:gd name="connsiteY7" fmla="*/ 745262 h 951399"/>
                  <a:gd name="connsiteX8" fmla="*/ 935542 w 1923940"/>
                  <a:gd name="connsiteY8" fmla="*/ 449272 h 951399"/>
                  <a:gd name="connsiteX9" fmla="*/ 1004254 w 1923940"/>
                  <a:gd name="connsiteY9" fmla="*/ 755833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50548 h 961970"/>
                  <a:gd name="connsiteX1" fmla="*/ 280134 w 1923940"/>
                  <a:gd name="connsiteY1" fmla="*/ 761119 h 961970"/>
                  <a:gd name="connsiteX2" fmla="*/ 348846 w 1923940"/>
                  <a:gd name="connsiteY2" fmla="*/ 940828 h 961970"/>
                  <a:gd name="connsiteX3" fmla="*/ 443986 w 1923940"/>
                  <a:gd name="connsiteY3" fmla="*/ 676550 h 961970"/>
                  <a:gd name="connsiteX4" fmla="*/ 544412 w 1923940"/>
                  <a:gd name="connsiteY4" fmla="*/ 782262 h 961970"/>
                  <a:gd name="connsiteX5" fmla="*/ 602553 w 1923940"/>
                  <a:gd name="connsiteY5" fmla="*/ 591982 h 961970"/>
                  <a:gd name="connsiteX6" fmla="*/ 681836 w 1923940"/>
                  <a:gd name="connsiteY6" fmla="*/ 755833 h 961970"/>
                  <a:gd name="connsiteX7" fmla="*/ 877401 w 1923940"/>
                  <a:gd name="connsiteY7" fmla="*/ 755833 h 961970"/>
                  <a:gd name="connsiteX8" fmla="*/ 935542 w 1923940"/>
                  <a:gd name="connsiteY8" fmla="*/ 459843 h 961970"/>
                  <a:gd name="connsiteX9" fmla="*/ 1004254 w 1923940"/>
                  <a:gd name="connsiteY9" fmla="*/ 766404 h 961970"/>
                  <a:gd name="connsiteX10" fmla="*/ 1088823 w 1923940"/>
                  <a:gd name="connsiteY10" fmla="*/ 766404 h 961970"/>
                  <a:gd name="connsiteX11" fmla="*/ 1141679 w 1923940"/>
                  <a:gd name="connsiteY11" fmla="*/ 961970 h 961970"/>
                  <a:gd name="connsiteX12" fmla="*/ 1215677 w 1923940"/>
                  <a:gd name="connsiteY12" fmla="*/ 745262 h 961970"/>
                  <a:gd name="connsiteX13" fmla="*/ 1263246 w 1923940"/>
                  <a:gd name="connsiteY13" fmla="*/ 750548 h 961970"/>
                  <a:gd name="connsiteX14" fmla="*/ 1358387 w 1923940"/>
                  <a:gd name="connsiteY14" fmla="*/ 0 h 961970"/>
                  <a:gd name="connsiteX15" fmla="*/ 1490525 w 1923940"/>
                  <a:gd name="connsiteY15" fmla="*/ 761119 h 961970"/>
                  <a:gd name="connsiteX16" fmla="*/ 1559237 w 1923940"/>
                  <a:gd name="connsiteY16" fmla="*/ 422844 h 961970"/>
                  <a:gd name="connsiteX17" fmla="*/ 1617378 w 1923940"/>
                  <a:gd name="connsiteY17" fmla="*/ 745262 h 961970"/>
                  <a:gd name="connsiteX18" fmla="*/ 1659663 w 1923940"/>
                  <a:gd name="connsiteY18" fmla="*/ 613124 h 961970"/>
                  <a:gd name="connsiteX19" fmla="*/ 1728375 w 1923940"/>
                  <a:gd name="connsiteY19" fmla="*/ 755833 h 961970"/>
                  <a:gd name="connsiteX20" fmla="*/ 1923940 w 1923940"/>
                  <a:gd name="connsiteY20" fmla="*/ 755833 h 96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3940" h="961970">
                    <a:moveTo>
                      <a:pt x="0" y="750548"/>
                    </a:moveTo>
                    <a:lnTo>
                      <a:pt x="280134" y="761119"/>
                    </a:lnTo>
                    <a:lnTo>
                      <a:pt x="348846" y="940828"/>
                    </a:lnTo>
                    <a:lnTo>
                      <a:pt x="443986" y="676550"/>
                    </a:lnTo>
                    <a:lnTo>
                      <a:pt x="544412" y="782262"/>
                    </a:lnTo>
                    <a:lnTo>
                      <a:pt x="602553" y="591982"/>
                    </a:lnTo>
                    <a:lnTo>
                      <a:pt x="681836" y="755833"/>
                    </a:lnTo>
                    <a:lnTo>
                      <a:pt x="877401" y="755833"/>
                    </a:lnTo>
                    <a:lnTo>
                      <a:pt x="935542" y="459843"/>
                    </a:lnTo>
                    <a:lnTo>
                      <a:pt x="1004254" y="766404"/>
                    </a:lnTo>
                    <a:lnTo>
                      <a:pt x="1088823" y="766404"/>
                    </a:lnTo>
                    <a:lnTo>
                      <a:pt x="1141679" y="961970"/>
                    </a:lnTo>
                    <a:lnTo>
                      <a:pt x="1215677" y="745262"/>
                    </a:lnTo>
                    <a:lnTo>
                      <a:pt x="1263246" y="750548"/>
                    </a:lnTo>
                    <a:lnTo>
                      <a:pt x="1358387" y="0"/>
                    </a:lnTo>
                    <a:lnTo>
                      <a:pt x="1490525" y="761119"/>
                    </a:lnTo>
                    <a:lnTo>
                      <a:pt x="1559237" y="422844"/>
                    </a:lnTo>
                    <a:lnTo>
                      <a:pt x="1617378" y="745262"/>
                    </a:lnTo>
                    <a:lnTo>
                      <a:pt x="1659663" y="613124"/>
                    </a:lnTo>
                    <a:lnTo>
                      <a:pt x="1728375" y="755833"/>
                    </a:lnTo>
                    <a:lnTo>
                      <a:pt x="1923940" y="755833"/>
                    </a:lnTo>
                  </a:path>
                </a:pathLst>
              </a:custGeom>
              <a:noFill/>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6" name="Group 15">
              <a:extLst>
                <a:ext uri="{FF2B5EF4-FFF2-40B4-BE49-F238E27FC236}">
                  <a16:creationId xmlns:a16="http://schemas.microsoft.com/office/drawing/2014/main" id="{C91698F2-1BE9-4654-AE7D-51AA3A49A631}"/>
                </a:ext>
              </a:extLst>
            </p:cNvPr>
            <p:cNvGrpSpPr/>
            <p:nvPr userDrawn="1"/>
          </p:nvGrpSpPr>
          <p:grpSpPr>
            <a:xfrm>
              <a:off x="862162" y="3252327"/>
              <a:ext cx="1965977" cy="982989"/>
              <a:chOff x="4932040" y="3938836"/>
              <a:chExt cx="2546146" cy="1273073"/>
            </a:xfrm>
            <a:solidFill>
              <a:schemeClr val="bg1"/>
            </a:solidFill>
          </p:grpSpPr>
          <p:sp>
            <p:nvSpPr>
              <p:cNvPr id="24" name="Freeform 14">
                <a:extLst>
                  <a:ext uri="{FF2B5EF4-FFF2-40B4-BE49-F238E27FC236}">
                    <a16:creationId xmlns:a16="http://schemas.microsoft.com/office/drawing/2014/main" id="{8F7D7280-A6CF-452C-94B5-554D060A914F}"/>
                  </a:ext>
                </a:extLst>
              </p:cNvPr>
              <p:cNvSpPr/>
              <p:nvPr/>
            </p:nvSpPr>
            <p:spPr>
              <a:xfrm>
                <a:off x="4932040" y="3938836"/>
                <a:ext cx="2546146" cy="1273073"/>
              </a:xfrm>
              <a:custGeom>
                <a:avLst/>
                <a:gdLst>
                  <a:gd name="connsiteX0" fmla="*/ 0 w 1923940"/>
                  <a:gd name="connsiteY0" fmla="*/ 739977 h 951399"/>
                  <a:gd name="connsiteX1" fmla="*/ 280134 w 1923940"/>
                  <a:gd name="connsiteY1" fmla="*/ 750548 h 951399"/>
                  <a:gd name="connsiteX2" fmla="*/ 348846 w 1923940"/>
                  <a:gd name="connsiteY2" fmla="*/ 930257 h 951399"/>
                  <a:gd name="connsiteX3" fmla="*/ 406987 w 1923940"/>
                  <a:gd name="connsiteY3" fmla="*/ 671265 h 951399"/>
                  <a:gd name="connsiteX4" fmla="*/ 443986 w 1923940"/>
                  <a:gd name="connsiteY4" fmla="*/ 745262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443986 w 1923940"/>
                  <a:gd name="connsiteY4" fmla="*/ 745262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07413 w 1923940"/>
                  <a:gd name="connsiteY4" fmla="*/ 766405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07413 w 1923940"/>
                  <a:gd name="connsiteY4" fmla="*/ 766405 h 951399"/>
                  <a:gd name="connsiteX5" fmla="*/ 602553 w 1923940"/>
                  <a:gd name="connsiteY5" fmla="*/ 581411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81836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81836 w 1923940"/>
                  <a:gd name="connsiteY6" fmla="*/ 745262 h 951399"/>
                  <a:gd name="connsiteX7" fmla="*/ 877401 w 1923940"/>
                  <a:gd name="connsiteY7" fmla="*/ 745262 h 951399"/>
                  <a:gd name="connsiteX8" fmla="*/ 935542 w 1923940"/>
                  <a:gd name="connsiteY8" fmla="*/ 449272 h 951399"/>
                  <a:gd name="connsiteX9" fmla="*/ 1004254 w 1923940"/>
                  <a:gd name="connsiteY9" fmla="*/ 755833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50548 h 961970"/>
                  <a:gd name="connsiteX1" fmla="*/ 280134 w 1923940"/>
                  <a:gd name="connsiteY1" fmla="*/ 761119 h 961970"/>
                  <a:gd name="connsiteX2" fmla="*/ 348846 w 1923940"/>
                  <a:gd name="connsiteY2" fmla="*/ 940828 h 961970"/>
                  <a:gd name="connsiteX3" fmla="*/ 443986 w 1923940"/>
                  <a:gd name="connsiteY3" fmla="*/ 676550 h 961970"/>
                  <a:gd name="connsiteX4" fmla="*/ 544412 w 1923940"/>
                  <a:gd name="connsiteY4" fmla="*/ 782262 h 961970"/>
                  <a:gd name="connsiteX5" fmla="*/ 602553 w 1923940"/>
                  <a:gd name="connsiteY5" fmla="*/ 591982 h 961970"/>
                  <a:gd name="connsiteX6" fmla="*/ 681836 w 1923940"/>
                  <a:gd name="connsiteY6" fmla="*/ 755833 h 961970"/>
                  <a:gd name="connsiteX7" fmla="*/ 877401 w 1923940"/>
                  <a:gd name="connsiteY7" fmla="*/ 755833 h 961970"/>
                  <a:gd name="connsiteX8" fmla="*/ 935542 w 1923940"/>
                  <a:gd name="connsiteY8" fmla="*/ 459843 h 961970"/>
                  <a:gd name="connsiteX9" fmla="*/ 1004254 w 1923940"/>
                  <a:gd name="connsiteY9" fmla="*/ 766404 h 961970"/>
                  <a:gd name="connsiteX10" fmla="*/ 1088823 w 1923940"/>
                  <a:gd name="connsiteY10" fmla="*/ 766404 h 961970"/>
                  <a:gd name="connsiteX11" fmla="*/ 1141679 w 1923940"/>
                  <a:gd name="connsiteY11" fmla="*/ 961970 h 961970"/>
                  <a:gd name="connsiteX12" fmla="*/ 1215677 w 1923940"/>
                  <a:gd name="connsiteY12" fmla="*/ 745262 h 961970"/>
                  <a:gd name="connsiteX13" fmla="*/ 1263246 w 1923940"/>
                  <a:gd name="connsiteY13" fmla="*/ 750548 h 961970"/>
                  <a:gd name="connsiteX14" fmla="*/ 1358387 w 1923940"/>
                  <a:gd name="connsiteY14" fmla="*/ 0 h 961970"/>
                  <a:gd name="connsiteX15" fmla="*/ 1490525 w 1923940"/>
                  <a:gd name="connsiteY15" fmla="*/ 761119 h 961970"/>
                  <a:gd name="connsiteX16" fmla="*/ 1559237 w 1923940"/>
                  <a:gd name="connsiteY16" fmla="*/ 422844 h 961970"/>
                  <a:gd name="connsiteX17" fmla="*/ 1617378 w 1923940"/>
                  <a:gd name="connsiteY17" fmla="*/ 745262 h 961970"/>
                  <a:gd name="connsiteX18" fmla="*/ 1659663 w 1923940"/>
                  <a:gd name="connsiteY18" fmla="*/ 613124 h 961970"/>
                  <a:gd name="connsiteX19" fmla="*/ 1728375 w 1923940"/>
                  <a:gd name="connsiteY19" fmla="*/ 755833 h 961970"/>
                  <a:gd name="connsiteX20" fmla="*/ 1923940 w 1923940"/>
                  <a:gd name="connsiteY20" fmla="*/ 755833 h 96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3940" h="961970">
                    <a:moveTo>
                      <a:pt x="0" y="750548"/>
                    </a:moveTo>
                    <a:lnTo>
                      <a:pt x="280134" y="761119"/>
                    </a:lnTo>
                    <a:lnTo>
                      <a:pt x="348846" y="940828"/>
                    </a:lnTo>
                    <a:lnTo>
                      <a:pt x="443986" y="676550"/>
                    </a:lnTo>
                    <a:lnTo>
                      <a:pt x="544412" y="782262"/>
                    </a:lnTo>
                    <a:lnTo>
                      <a:pt x="602553" y="591982"/>
                    </a:lnTo>
                    <a:lnTo>
                      <a:pt x="681836" y="755833"/>
                    </a:lnTo>
                    <a:lnTo>
                      <a:pt x="877401" y="755833"/>
                    </a:lnTo>
                    <a:lnTo>
                      <a:pt x="935542" y="459843"/>
                    </a:lnTo>
                    <a:lnTo>
                      <a:pt x="1004254" y="766404"/>
                    </a:lnTo>
                    <a:lnTo>
                      <a:pt x="1088823" y="766404"/>
                    </a:lnTo>
                    <a:lnTo>
                      <a:pt x="1141679" y="961970"/>
                    </a:lnTo>
                    <a:lnTo>
                      <a:pt x="1215677" y="745262"/>
                    </a:lnTo>
                    <a:lnTo>
                      <a:pt x="1263246" y="750548"/>
                    </a:lnTo>
                    <a:lnTo>
                      <a:pt x="1358387" y="0"/>
                    </a:lnTo>
                    <a:lnTo>
                      <a:pt x="1490525" y="761119"/>
                    </a:lnTo>
                    <a:lnTo>
                      <a:pt x="1559237" y="422844"/>
                    </a:lnTo>
                    <a:lnTo>
                      <a:pt x="1617378" y="745262"/>
                    </a:lnTo>
                    <a:lnTo>
                      <a:pt x="1659663" y="613124"/>
                    </a:lnTo>
                    <a:lnTo>
                      <a:pt x="1728375" y="755833"/>
                    </a:lnTo>
                    <a:lnTo>
                      <a:pt x="1923940" y="755833"/>
                    </a:lnTo>
                  </a:path>
                </a:pathLst>
              </a:custGeom>
              <a:noFill/>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Arial"/>
                  <a:ea typeface="+mn-ea"/>
                  <a:cs typeface="+mn-cs"/>
                </a:endParaRPr>
              </a:p>
            </p:txBody>
          </p:sp>
          <p:sp>
            <p:nvSpPr>
              <p:cNvPr id="25" name="Freeform 11">
                <a:extLst>
                  <a:ext uri="{FF2B5EF4-FFF2-40B4-BE49-F238E27FC236}">
                    <a16:creationId xmlns:a16="http://schemas.microsoft.com/office/drawing/2014/main" id="{7D27A86B-9DA8-4EA5-956D-EA3D3C484FED}"/>
                  </a:ext>
                </a:extLst>
              </p:cNvPr>
              <p:cNvSpPr/>
              <p:nvPr/>
            </p:nvSpPr>
            <p:spPr>
              <a:xfrm>
                <a:off x="4932040" y="3938836"/>
                <a:ext cx="2546146" cy="1273073"/>
              </a:xfrm>
              <a:custGeom>
                <a:avLst/>
                <a:gdLst>
                  <a:gd name="connsiteX0" fmla="*/ 0 w 1923940"/>
                  <a:gd name="connsiteY0" fmla="*/ 739977 h 951399"/>
                  <a:gd name="connsiteX1" fmla="*/ 280134 w 1923940"/>
                  <a:gd name="connsiteY1" fmla="*/ 750548 h 951399"/>
                  <a:gd name="connsiteX2" fmla="*/ 348846 w 1923940"/>
                  <a:gd name="connsiteY2" fmla="*/ 930257 h 951399"/>
                  <a:gd name="connsiteX3" fmla="*/ 406987 w 1923940"/>
                  <a:gd name="connsiteY3" fmla="*/ 671265 h 951399"/>
                  <a:gd name="connsiteX4" fmla="*/ 443986 w 1923940"/>
                  <a:gd name="connsiteY4" fmla="*/ 745262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443986 w 1923940"/>
                  <a:gd name="connsiteY4" fmla="*/ 745262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07413 w 1923940"/>
                  <a:gd name="connsiteY4" fmla="*/ 766405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07413 w 1923940"/>
                  <a:gd name="connsiteY4" fmla="*/ 766405 h 951399"/>
                  <a:gd name="connsiteX5" fmla="*/ 602553 w 1923940"/>
                  <a:gd name="connsiteY5" fmla="*/ 581411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81836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81836 w 1923940"/>
                  <a:gd name="connsiteY6" fmla="*/ 745262 h 951399"/>
                  <a:gd name="connsiteX7" fmla="*/ 877401 w 1923940"/>
                  <a:gd name="connsiteY7" fmla="*/ 745262 h 951399"/>
                  <a:gd name="connsiteX8" fmla="*/ 935542 w 1923940"/>
                  <a:gd name="connsiteY8" fmla="*/ 449272 h 951399"/>
                  <a:gd name="connsiteX9" fmla="*/ 1004254 w 1923940"/>
                  <a:gd name="connsiteY9" fmla="*/ 755833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50548 h 961970"/>
                  <a:gd name="connsiteX1" fmla="*/ 280134 w 1923940"/>
                  <a:gd name="connsiteY1" fmla="*/ 761119 h 961970"/>
                  <a:gd name="connsiteX2" fmla="*/ 348846 w 1923940"/>
                  <a:gd name="connsiteY2" fmla="*/ 940828 h 961970"/>
                  <a:gd name="connsiteX3" fmla="*/ 443986 w 1923940"/>
                  <a:gd name="connsiteY3" fmla="*/ 676550 h 961970"/>
                  <a:gd name="connsiteX4" fmla="*/ 544412 w 1923940"/>
                  <a:gd name="connsiteY4" fmla="*/ 782262 h 961970"/>
                  <a:gd name="connsiteX5" fmla="*/ 602553 w 1923940"/>
                  <a:gd name="connsiteY5" fmla="*/ 591982 h 961970"/>
                  <a:gd name="connsiteX6" fmla="*/ 681836 w 1923940"/>
                  <a:gd name="connsiteY6" fmla="*/ 755833 h 961970"/>
                  <a:gd name="connsiteX7" fmla="*/ 877401 w 1923940"/>
                  <a:gd name="connsiteY7" fmla="*/ 755833 h 961970"/>
                  <a:gd name="connsiteX8" fmla="*/ 935542 w 1923940"/>
                  <a:gd name="connsiteY8" fmla="*/ 459843 h 961970"/>
                  <a:gd name="connsiteX9" fmla="*/ 1004254 w 1923940"/>
                  <a:gd name="connsiteY9" fmla="*/ 766404 h 961970"/>
                  <a:gd name="connsiteX10" fmla="*/ 1088823 w 1923940"/>
                  <a:gd name="connsiteY10" fmla="*/ 766404 h 961970"/>
                  <a:gd name="connsiteX11" fmla="*/ 1141679 w 1923940"/>
                  <a:gd name="connsiteY11" fmla="*/ 961970 h 961970"/>
                  <a:gd name="connsiteX12" fmla="*/ 1215677 w 1923940"/>
                  <a:gd name="connsiteY12" fmla="*/ 745262 h 961970"/>
                  <a:gd name="connsiteX13" fmla="*/ 1263246 w 1923940"/>
                  <a:gd name="connsiteY13" fmla="*/ 750548 h 961970"/>
                  <a:gd name="connsiteX14" fmla="*/ 1358387 w 1923940"/>
                  <a:gd name="connsiteY14" fmla="*/ 0 h 961970"/>
                  <a:gd name="connsiteX15" fmla="*/ 1490525 w 1923940"/>
                  <a:gd name="connsiteY15" fmla="*/ 761119 h 961970"/>
                  <a:gd name="connsiteX16" fmla="*/ 1559237 w 1923940"/>
                  <a:gd name="connsiteY16" fmla="*/ 422844 h 961970"/>
                  <a:gd name="connsiteX17" fmla="*/ 1617378 w 1923940"/>
                  <a:gd name="connsiteY17" fmla="*/ 745262 h 961970"/>
                  <a:gd name="connsiteX18" fmla="*/ 1659663 w 1923940"/>
                  <a:gd name="connsiteY18" fmla="*/ 613124 h 961970"/>
                  <a:gd name="connsiteX19" fmla="*/ 1728375 w 1923940"/>
                  <a:gd name="connsiteY19" fmla="*/ 755833 h 961970"/>
                  <a:gd name="connsiteX20" fmla="*/ 1923940 w 1923940"/>
                  <a:gd name="connsiteY20" fmla="*/ 755833 h 96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3940" h="961970">
                    <a:moveTo>
                      <a:pt x="0" y="750548"/>
                    </a:moveTo>
                    <a:lnTo>
                      <a:pt x="280134" y="761119"/>
                    </a:lnTo>
                    <a:lnTo>
                      <a:pt x="348846" y="940828"/>
                    </a:lnTo>
                    <a:lnTo>
                      <a:pt x="443986" y="676550"/>
                    </a:lnTo>
                    <a:lnTo>
                      <a:pt x="544412" y="782262"/>
                    </a:lnTo>
                    <a:lnTo>
                      <a:pt x="602553" y="591982"/>
                    </a:lnTo>
                    <a:lnTo>
                      <a:pt x="681836" y="755833"/>
                    </a:lnTo>
                    <a:lnTo>
                      <a:pt x="877401" y="755833"/>
                    </a:lnTo>
                    <a:lnTo>
                      <a:pt x="935542" y="459843"/>
                    </a:lnTo>
                    <a:lnTo>
                      <a:pt x="1004254" y="766404"/>
                    </a:lnTo>
                    <a:lnTo>
                      <a:pt x="1088823" y="766404"/>
                    </a:lnTo>
                    <a:lnTo>
                      <a:pt x="1141679" y="961970"/>
                    </a:lnTo>
                    <a:lnTo>
                      <a:pt x="1215677" y="745262"/>
                    </a:lnTo>
                    <a:lnTo>
                      <a:pt x="1263246" y="750548"/>
                    </a:lnTo>
                    <a:lnTo>
                      <a:pt x="1358387" y="0"/>
                    </a:lnTo>
                    <a:lnTo>
                      <a:pt x="1490525" y="761119"/>
                    </a:lnTo>
                    <a:lnTo>
                      <a:pt x="1559237" y="422844"/>
                    </a:lnTo>
                    <a:lnTo>
                      <a:pt x="1617378" y="745262"/>
                    </a:lnTo>
                    <a:lnTo>
                      <a:pt x="1659663" y="613124"/>
                    </a:lnTo>
                    <a:lnTo>
                      <a:pt x="1728375" y="755833"/>
                    </a:lnTo>
                    <a:lnTo>
                      <a:pt x="1923940" y="755833"/>
                    </a:lnTo>
                  </a:path>
                </a:pathLst>
              </a:custGeom>
              <a:noFill/>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7" name="Group 15">
              <a:extLst>
                <a:ext uri="{FF2B5EF4-FFF2-40B4-BE49-F238E27FC236}">
                  <a16:creationId xmlns:a16="http://schemas.microsoft.com/office/drawing/2014/main" id="{C91698F2-1BE9-4654-AE7D-51AA3A49A631}"/>
                </a:ext>
              </a:extLst>
            </p:cNvPr>
            <p:cNvGrpSpPr/>
            <p:nvPr userDrawn="1"/>
          </p:nvGrpSpPr>
          <p:grpSpPr>
            <a:xfrm>
              <a:off x="5556479" y="3208359"/>
              <a:ext cx="1965977" cy="982989"/>
              <a:chOff x="4932040" y="3938836"/>
              <a:chExt cx="2546146" cy="1273073"/>
            </a:xfrm>
            <a:solidFill>
              <a:schemeClr val="bg1"/>
            </a:solidFill>
          </p:grpSpPr>
          <p:sp>
            <p:nvSpPr>
              <p:cNvPr id="22" name="Freeform 14">
                <a:extLst>
                  <a:ext uri="{FF2B5EF4-FFF2-40B4-BE49-F238E27FC236}">
                    <a16:creationId xmlns:a16="http://schemas.microsoft.com/office/drawing/2014/main" id="{8F7D7280-A6CF-452C-94B5-554D060A914F}"/>
                  </a:ext>
                </a:extLst>
              </p:cNvPr>
              <p:cNvSpPr/>
              <p:nvPr/>
            </p:nvSpPr>
            <p:spPr>
              <a:xfrm>
                <a:off x="4932040" y="3938836"/>
                <a:ext cx="2546146" cy="1273073"/>
              </a:xfrm>
              <a:custGeom>
                <a:avLst/>
                <a:gdLst>
                  <a:gd name="connsiteX0" fmla="*/ 0 w 1923940"/>
                  <a:gd name="connsiteY0" fmla="*/ 739977 h 951399"/>
                  <a:gd name="connsiteX1" fmla="*/ 280134 w 1923940"/>
                  <a:gd name="connsiteY1" fmla="*/ 750548 h 951399"/>
                  <a:gd name="connsiteX2" fmla="*/ 348846 w 1923940"/>
                  <a:gd name="connsiteY2" fmla="*/ 930257 h 951399"/>
                  <a:gd name="connsiteX3" fmla="*/ 406987 w 1923940"/>
                  <a:gd name="connsiteY3" fmla="*/ 671265 h 951399"/>
                  <a:gd name="connsiteX4" fmla="*/ 443986 w 1923940"/>
                  <a:gd name="connsiteY4" fmla="*/ 745262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443986 w 1923940"/>
                  <a:gd name="connsiteY4" fmla="*/ 745262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07413 w 1923940"/>
                  <a:gd name="connsiteY4" fmla="*/ 766405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07413 w 1923940"/>
                  <a:gd name="connsiteY4" fmla="*/ 766405 h 951399"/>
                  <a:gd name="connsiteX5" fmla="*/ 602553 w 1923940"/>
                  <a:gd name="connsiteY5" fmla="*/ 581411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81836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81836 w 1923940"/>
                  <a:gd name="connsiteY6" fmla="*/ 745262 h 951399"/>
                  <a:gd name="connsiteX7" fmla="*/ 877401 w 1923940"/>
                  <a:gd name="connsiteY7" fmla="*/ 745262 h 951399"/>
                  <a:gd name="connsiteX8" fmla="*/ 935542 w 1923940"/>
                  <a:gd name="connsiteY8" fmla="*/ 449272 h 951399"/>
                  <a:gd name="connsiteX9" fmla="*/ 1004254 w 1923940"/>
                  <a:gd name="connsiteY9" fmla="*/ 755833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50548 h 961970"/>
                  <a:gd name="connsiteX1" fmla="*/ 280134 w 1923940"/>
                  <a:gd name="connsiteY1" fmla="*/ 761119 h 961970"/>
                  <a:gd name="connsiteX2" fmla="*/ 348846 w 1923940"/>
                  <a:gd name="connsiteY2" fmla="*/ 940828 h 961970"/>
                  <a:gd name="connsiteX3" fmla="*/ 443986 w 1923940"/>
                  <a:gd name="connsiteY3" fmla="*/ 676550 h 961970"/>
                  <a:gd name="connsiteX4" fmla="*/ 544412 w 1923940"/>
                  <a:gd name="connsiteY4" fmla="*/ 782262 h 961970"/>
                  <a:gd name="connsiteX5" fmla="*/ 602553 w 1923940"/>
                  <a:gd name="connsiteY5" fmla="*/ 591982 h 961970"/>
                  <a:gd name="connsiteX6" fmla="*/ 681836 w 1923940"/>
                  <a:gd name="connsiteY6" fmla="*/ 755833 h 961970"/>
                  <a:gd name="connsiteX7" fmla="*/ 877401 w 1923940"/>
                  <a:gd name="connsiteY7" fmla="*/ 755833 h 961970"/>
                  <a:gd name="connsiteX8" fmla="*/ 935542 w 1923940"/>
                  <a:gd name="connsiteY8" fmla="*/ 459843 h 961970"/>
                  <a:gd name="connsiteX9" fmla="*/ 1004254 w 1923940"/>
                  <a:gd name="connsiteY9" fmla="*/ 766404 h 961970"/>
                  <a:gd name="connsiteX10" fmla="*/ 1088823 w 1923940"/>
                  <a:gd name="connsiteY10" fmla="*/ 766404 h 961970"/>
                  <a:gd name="connsiteX11" fmla="*/ 1141679 w 1923940"/>
                  <a:gd name="connsiteY11" fmla="*/ 961970 h 961970"/>
                  <a:gd name="connsiteX12" fmla="*/ 1215677 w 1923940"/>
                  <a:gd name="connsiteY12" fmla="*/ 745262 h 961970"/>
                  <a:gd name="connsiteX13" fmla="*/ 1263246 w 1923940"/>
                  <a:gd name="connsiteY13" fmla="*/ 750548 h 961970"/>
                  <a:gd name="connsiteX14" fmla="*/ 1358387 w 1923940"/>
                  <a:gd name="connsiteY14" fmla="*/ 0 h 961970"/>
                  <a:gd name="connsiteX15" fmla="*/ 1490525 w 1923940"/>
                  <a:gd name="connsiteY15" fmla="*/ 761119 h 961970"/>
                  <a:gd name="connsiteX16" fmla="*/ 1559237 w 1923940"/>
                  <a:gd name="connsiteY16" fmla="*/ 422844 h 961970"/>
                  <a:gd name="connsiteX17" fmla="*/ 1617378 w 1923940"/>
                  <a:gd name="connsiteY17" fmla="*/ 745262 h 961970"/>
                  <a:gd name="connsiteX18" fmla="*/ 1659663 w 1923940"/>
                  <a:gd name="connsiteY18" fmla="*/ 613124 h 961970"/>
                  <a:gd name="connsiteX19" fmla="*/ 1728375 w 1923940"/>
                  <a:gd name="connsiteY19" fmla="*/ 755833 h 961970"/>
                  <a:gd name="connsiteX20" fmla="*/ 1923940 w 1923940"/>
                  <a:gd name="connsiteY20" fmla="*/ 755833 h 96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3940" h="961970">
                    <a:moveTo>
                      <a:pt x="0" y="750548"/>
                    </a:moveTo>
                    <a:lnTo>
                      <a:pt x="280134" y="761119"/>
                    </a:lnTo>
                    <a:lnTo>
                      <a:pt x="348846" y="940828"/>
                    </a:lnTo>
                    <a:lnTo>
                      <a:pt x="443986" y="676550"/>
                    </a:lnTo>
                    <a:lnTo>
                      <a:pt x="544412" y="782262"/>
                    </a:lnTo>
                    <a:lnTo>
                      <a:pt x="602553" y="591982"/>
                    </a:lnTo>
                    <a:lnTo>
                      <a:pt x="681836" y="755833"/>
                    </a:lnTo>
                    <a:lnTo>
                      <a:pt x="877401" y="755833"/>
                    </a:lnTo>
                    <a:lnTo>
                      <a:pt x="935542" y="459843"/>
                    </a:lnTo>
                    <a:lnTo>
                      <a:pt x="1004254" y="766404"/>
                    </a:lnTo>
                    <a:lnTo>
                      <a:pt x="1088823" y="766404"/>
                    </a:lnTo>
                    <a:lnTo>
                      <a:pt x="1141679" y="961970"/>
                    </a:lnTo>
                    <a:lnTo>
                      <a:pt x="1215677" y="745262"/>
                    </a:lnTo>
                    <a:lnTo>
                      <a:pt x="1263246" y="750548"/>
                    </a:lnTo>
                    <a:lnTo>
                      <a:pt x="1358387" y="0"/>
                    </a:lnTo>
                    <a:lnTo>
                      <a:pt x="1490525" y="761119"/>
                    </a:lnTo>
                    <a:lnTo>
                      <a:pt x="1559237" y="422844"/>
                    </a:lnTo>
                    <a:lnTo>
                      <a:pt x="1617378" y="745262"/>
                    </a:lnTo>
                    <a:lnTo>
                      <a:pt x="1659663" y="613124"/>
                    </a:lnTo>
                    <a:lnTo>
                      <a:pt x="1728375" y="755833"/>
                    </a:lnTo>
                    <a:lnTo>
                      <a:pt x="1923940" y="755833"/>
                    </a:lnTo>
                  </a:path>
                </a:pathLst>
              </a:custGeom>
              <a:noFill/>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11">
                <a:extLst>
                  <a:ext uri="{FF2B5EF4-FFF2-40B4-BE49-F238E27FC236}">
                    <a16:creationId xmlns:a16="http://schemas.microsoft.com/office/drawing/2014/main" id="{7D27A86B-9DA8-4EA5-956D-EA3D3C484FED}"/>
                  </a:ext>
                </a:extLst>
              </p:cNvPr>
              <p:cNvSpPr/>
              <p:nvPr/>
            </p:nvSpPr>
            <p:spPr>
              <a:xfrm>
                <a:off x="4932040" y="3938836"/>
                <a:ext cx="2546146" cy="1273073"/>
              </a:xfrm>
              <a:custGeom>
                <a:avLst/>
                <a:gdLst>
                  <a:gd name="connsiteX0" fmla="*/ 0 w 1923940"/>
                  <a:gd name="connsiteY0" fmla="*/ 739977 h 951399"/>
                  <a:gd name="connsiteX1" fmla="*/ 280134 w 1923940"/>
                  <a:gd name="connsiteY1" fmla="*/ 750548 h 951399"/>
                  <a:gd name="connsiteX2" fmla="*/ 348846 w 1923940"/>
                  <a:gd name="connsiteY2" fmla="*/ 930257 h 951399"/>
                  <a:gd name="connsiteX3" fmla="*/ 406987 w 1923940"/>
                  <a:gd name="connsiteY3" fmla="*/ 671265 h 951399"/>
                  <a:gd name="connsiteX4" fmla="*/ 443986 w 1923940"/>
                  <a:gd name="connsiteY4" fmla="*/ 745262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443986 w 1923940"/>
                  <a:gd name="connsiteY4" fmla="*/ 745262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07413 w 1923940"/>
                  <a:gd name="connsiteY4" fmla="*/ 766405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07413 w 1923940"/>
                  <a:gd name="connsiteY4" fmla="*/ 766405 h 951399"/>
                  <a:gd name="connsiteX5" fmla="*/ 602553 w 1923940"/>
                  <a:gd name="connsiteY5" fmla="*/ 581411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81836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81836 w 1923940"/>
                  <a:gd name="connsiteY6" fmla="*/ 745262 h 951399"/>
                  <a:gd name="connsiteX7" fmla="*/ 877401 w 1923940"/>
                  <a:gd name="connsiteY7" fmla="*/ 745262 h 951399"/>
                  <a:gd name="connsiteX8" fmla="*/ 935542 w 1923940"/>
                  <a:gd name="connsiteY8" fmla="*/ 449272 h 951399"/>
                  <a:gd name="connsiteX9" fmla="*/ 1004254 w 1923940"/>
                  <a:gd name="connsiteY9" fmla="*/ 755833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50548 h 961970"/>
                  <a:gd name="connsiteX1" fmla="*/ 280134 w 1923940"/>
                  <a:gd name="connsiteY1" fmla="*/ 761119 h 961970"/>
                  <a:gd name="connsiteX2" fmla="*/ 348846 w 1923940"/>
                  <a:gd name="connsiteY2" fmla="*/ 940828 h 961970"/>
                  <a:gd name="connsiteX3" fmla="*/ 443986 w 1923940"/>
                  <a:gd name="connsiteY3" fmla="*/ 676550 h 961970"/>
                  <a:gd name="connsiteX4" fmla="*/ 544412 w 1923940"/>
                  <a:gd name="connsiteY4" fmla="*/ 782262 h 961970"/>
                  <a:gd name="connsiteX5" fmla="*/ 602553 w 1923940"/>
                  <a:gd name="connsiteY5" fmla="*/ 591982 h 961970"/>
                  <a:gd name="connsiteX6" fmla="*/ 681836 w 1923940"/>
                  <a:gd name="connsiteY6" fmla="*/ 755833 h 961970"/>
                  <a:gd name="connsiteX7" fmla="*/ 877401 w 1923940"/>
                  <a:gd name="connsiteY7" fmla="*/ 755833 h 961970"/>
                  <a:gd name="connsiteX8" fmla="*/ 935542 w 1923940"/>
                  <a:gd name="connsiteY8" fmla="*/ 459843 h 961970"/>
                  <a:gd name="connsiteX9" fmla="*/ 1004254 w 1923940"/>
                  <a:gd name="connsiteY9" fmla="*/ 766404 h 961970"/>
                  <a:gd name="connsiteX10" fmla="*/ 1088823 w 1923940"/>
                  <a:gd name="connsiteY10" fmla="*/ 766404 h 961970"/>
                  <a:gd name="connsiteX11" fmla="*/ 1141679 w 1923940"/>
                  <a:gd name="connsiteY11" fmla="*/ 961970 h 961970"/>
                  <a:gd name="connsiteX12" fmla="*/ 1215677 w 1923940"/>
                  <a:gd name="connsiteY12" fmla="*/ 745262 h 961970"/>
                  <a:gd name="connsiteX13" fmla="*/ 1263246 w 1923940"/>
                  <a:gd name="connsiteY13" fmla="*/ 750548 h 961970"/>
                  <a:gd name="connsiteX14" fmla="*/ 1358387 w 1923940"/>
                  <a:gd name="connsiteY14" fmla="*/ 0 h 961970"/>
                  <a:gd name="connsiteX15" fmla="*/ 1490525 w 1923940"/>
                  <a:gd name="connsiteY15" fmla="*/ 761119 h 961970"/>
                  <a:gd name="connsiteX16" fmla="*/ 1559237 w 1923940"/>
                  <a:gd name="connsiteY16" fmla="*/ 422844 h 961970"/>
                  <a:gd name="connsiteX17" fmla="*/ 1617378 w 1923940"/>
                  <a:gd name="connsiteY17" fmla="*/ 745262 h 961970"/>
                  <a:gd name="connsiteX18" fmla="*/ 1659663 w 1923940"/>
                  <a:gd name="connsiteY18" fmla="*/ 613124 h 961970"/>
                  <a:gd name="connsiteX19" fmla="*/ 1728375 w 1923940"/>
                  <a:gd name="connsiteY19" fmla="*/ 755833 h 961970"/>
                  <a:gd name="connsiteX20" fmla="*/ 1923940 w 1923940"/>
                  <a:gd name="connsiteY20" fmla="*/ 755833 h 96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3940" h="961970">
                    <a:moveTo>
                      <a:pt x="0" y="750548"/>
                    </a:moveTo>
                    <a:lnTo>
                      <a:pt x="280134" y="761119"/>
                    </a:lnTo>
                    <a:lnTo>
                      <a:pt x="348846" y="940828"/>
                    </a:lnTo>
                    <a:lnTo>
                      <a:pt x="443986" y="676550"/>
                    </a:lnTo>
                    <a:lnTo>
                      <a:pt x="544412" y="782262"/>
                    </a:lnTo>
                    <a:lnTo>
                      <a:pt x="602553" y="591982"/>
                    </a:lnTo>
                    <a:lnTo>
                      <a:pt x="681836" y="755833"/>
                    </a:lnTo>
                    <a:lnTo>
                      <a:pt x="877401" y="755833"/>
                    </a:lnTo>
                    <a:lnTo>
                      <a:pt x="935542" y="459843"/>
                    </a:lnTo>
                    <a:lnTo>
                      <a:pt x="1004254" y="766404"/>
                    </a:lnTo>
                    <a:lnTo>
                      <a:pt x="1088823" y="766404"/>
                    </a:lnTo>
                    <a:lnTo>
                      <a:pt x="1141679" y="961970"/>
                    </a:lnTo>
                    <a:lnTo>
                      <a:pt x="1215677" y="745262"/>
                    </a:lnTo>
                    <a:lnTo>
                      <a:pt x="1263246" y="750548"/>
                    </a:lnTo>
                    <a:lnTo>
                      <a:pt x="1358387" y="0"/>
                    </a:lnTo>
                    <a:lnTo>
                      <a:pt x="1490525" y="761119"/>
                    </a:lnTo>
                    <a:lnTo>
                      <a:pt x="1559237" y="422844"/>
                    </a:lnTo>
                    <a:lnTo>
                      <a:pt x="1617378" y="745262"/>
                    </a:lnTo>
                    <a:lnTo>
                      <a:pt x="1659663" y="613124"/>
                    </a:lnTo>
                    <a:lnTo>
                      <a:pt x="1728375" y="755833"/>
                    </a:lnTo>
                    <a:lnTo>
                      <a:pt x="1923940" y="755833"/>
                    </a:lnTo>
                  </a:path>
                </a:pathLst>
              </a:custGeom>
              <a:noFill/>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8" name="Group 15">
              <a:extLst>
                <a:ext uri="{FF2B5EF4-FFF2-40B4-BE49-F238E27FC236}">
                  <a16:creationId xmlns:a16="http://schemas.microsoft.com/office/drawing/2014/main" id="{C91698F2-1BE9-4654-AE7D-51AA3A49A631}"/>
                </a:ext>
              </a:extLst>
            </p:cNvPr>
            <p:cNvGrpSpPr/>
            <p:nvPr userDrawn="1"/>
          </p:nvGrpSpPr>
          <p:grpSpPr>
            <a:xfrm>
              <a:off x="7659311" y="3190089"/>
              <a:ext cx="1965977" cy="982989"/>
              <a:chOff x="4932040" y="3938836"/>
              <a:chExt cx="2546146" cy="1273073"/>
            </a:xfrm>
            <a:solidFill>
              <a:schemeClr val="bg1"/>
            </a:solidFill>
          </p:grpSpPr>
          <p:sp>
            <p:nvSpPr>
              <p:cNvPr id="20" name="Freeform 14">
                <a:extLst>
                  <a:ext uri="{FF2B5EF4-FFF2-40B4-BE49-F238E27FC236}">
                    <a16:creationId xmlns:a16="http://schemas.microsoft.com/office/drawing/2014/main" id="{8F7D7280-A6CF-452C-94B5-554D060A914F}"/>
                  </a:ext>
                </a:extLst>
              </p:cNvPr>
              <p:cNvSpPr/>
              <p:nvPr/>
            </p:nvSpPr>
            <p:spPr>
              <a:xfrm>
                <a:off x="4932040" y="3938836"/>
                <a:ext cx="2546146" cy="1273073"/>
              </a:xfrm>
              <a:custGeom>
                <a:avLst/>
                <a:gdLst>
                  <a:gd name="connsiteX0" fmla="*/ 0 w 1923940"/>
                  <a:gd name="connsiteY0" fmla="*/ 739977 h 951399"/>
                  <a:gd name="connsiteX1" fmla="*/ 280134 w 1923940"/>
                  <a:gd name="connsiteY1" fmla="*/ 750548 h 951399"/>
                  <a:gd name="connsiteX2" fmla="*/ 348846 w 1923940"/>
                  <a:gd name="connsiteY2" fmla="*/ 930257 h 951399"/>
                  <a:gd name="connsiteX3" fmla="*/ 406987 w 1923940"/>
                  <a:gd name="connsiteY3" fmla="*/ 671265 h 951399"/>
                  <a:gd name="connsiteX4" fmla="*/ 443986 w 1923940"/>
                  <a:gd name="connsiteY4" fmla="*/ 745262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443986 w 1923940"/>
                  <a:gd name="connsiteY4" fmla="*/ 745262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07413 w 1923940"/>
                  <a:gd name="connsiteY4" fmla="*/ 766405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07413 w 1923940"/>
                  <a:gd name="connsiteY4" fmla="*/ 766405 h 951399"/>
                  <a:gd name="connsiteX5" fmla="*/ 602553 w 1923940"/>
                  <a:gd name="connsiteY5" fmla="*/ 581411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81836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81836 w 1923940"/>
                  <a:gd name="connsiteY6" fmla="*/ 745262 h 951399"/>
                  <a:gd name="connsiteX7" fmla="*/ 877401 w 1923940"/>
                  <a:gd name="connsiteY7" fmla="*/ 745262 h 951399"/>
                  <a:gd name="connsiteX8" fmla="*/ 935542 w 1923940"/>
                  <a:gd name="connsiteY8" fmla="*/ 449272 h 951399"/>
                  <a:gd name="connsiteX9" fmla="*/ 1004254 w 1923940"/>
                  <a:gd name="connsiteY9" fmla="*/ 755833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50548 h 961970"/>
                  <a:gd name="connsiteX1" fmla="*/ 280134 w 1923940"/>
                  <a:gd name="connsiteY1" fmla="*/ 761119 h 961970"/>
                  <a:gd name="connsiteX2" fmla="*/ 348846 w 1923940"/>
                  <a:gd name="connsiteY2" fmla="*/ 940828 h 961970"/>
                  <a:gd name="connsiteX3" fmla="*/ 443986 w 1923940"/>
                  <a:gd name="connsiteY3" fmla="*/ 676550 h 961970"/>
                  <a:gd name="connsiteX4" fmla="*/ 544412 w 1923940"/>
                  <a:gd name="connsiteY4" fmla="*/ 782262 h 961970"/>
                  <a:gd name="connsiteX5" fmla="*/ 602553 w 1923940"/>
                  <a:gd name="connsiteY5" fmla="*/ 591982 h 961970"/>
                  <a:gd name="connsiteX6" fmla="*/ 681836 w 1923940"/>
                  <a:gd name="connsiteY6" fmla="*/ 755833 h 961970"/>
                  <a:gd name="connsiteX7" fmla="*/ 877401 w 1923940"/>
                  <a:gd name="connsiteY7" fmla="*/ 755833 h 961970"/>
                  <a:gd name="connsiteX8" fmla="*/ 935542 w 1923940"/>
                  <a:gd name="connsiteY8" fmla="*/ 459843 h 961970"/>
                  <a:gd name="connsiteX9" fmla="*/ 1004254 w 1923940"/>
                  <a:gd name="connsiteY9" fmla="*/ 766404 h 961970"/>
                  <a:gd name="connsiteX10" fmla="*/ 1088823 w 1923940"/>
                  <a:gd name="connsiteY10" fmla="*/ 766404 h 961970"/>
                  <a:gd name="connsiteX11" fmla="*/ 1141679 w 1923940"/>
                  <a:gd name="connsiteY11" fmla="*/ 961970 h 961970"/>
                  <a:gd name="connsiteX12" fmla="*/ 1215677 w 1923940"/>
                  <a:gd name="connsiteY12" fmla="*/ 745262 h 961970"/>
                  <a:gd name="connsiteX13" fmla="*/ 1263246 w 1923940"/>
                  <a:gd name="connsiteY13" fmla="*/ 750548 h 961970"/>
                  <a:gd name="connsiteX14" fmla="*/ 1358387 w 1923940"/>
                  <a:gd name="connsiteY14" fmla="*/ 0 h 961970"/>
                  <a:gd name="connsiteX15" fmla="*/ 1490525 w 1923940"/>
                  <a:gd name="connsiteY15" fmla="*/ 761119 h 961970"/>
                  <a:gd name="connsiteX16" fmla="*/ 1559237 w 1923940"/>
                  <a:gd name="connsiteY16" fmla="*/ 422844 h 961970"/>
                  <a:gd name="connsiteX17" fmla="*/ 1617378 w 1923940"/>
                  <a:gd name="connsiteY17" fmla="*/ 745262 h 961970"/>
                  <a:gd name="connsiteX18" fmla="*/ 1659663 w 1923940"/>
                  <a:gd name="connsiteY18" fmla="*/ 613124 h 961970"/>
                  <a:gd name="connsiteX19" fmla="*/ 1728375 w 1923940"/>
                  <a:gd name="connsiteY19" fmla="*/ 755833 h 961970"/>
                  <a:gd name="connsiteX20" fmla="*/ 1923940 w 1923940"/>
                  <a:gd name="connsiteY20" fmla="*/ 755833 h 96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3940" h="961970">
                    <a:moveTo>
                      <a:pt x="0" y="750548"/>
                    </a:moveTo>
                    <a:lnTo>
                      <a:pt x="280134" y="761119"/>
                    </a:lnTo>
                    <a:lnTo>
                      <a:pt x="348846" y="940828"/>
                    </a:lnTo>
                    <a:lnTo>
                      <a:pt x="443986" y="676550"/>
                    </a:lnTo>
                    <a:lnTo>
                      <a:pt x="544412" y="782262"/>
                    </a:lnTo>
                    <a:lnTo>
                      <a:pt x="602553" y="591982"/>
                    </a:lnTo>
                    <a:lnTo>
                      <a:pt x="681836" y="755833"/>
                    </a:lnTo>
                    <a:lnTo>
                      <a:pt x="877401" y="755833"/>
                    </a:lnTo>
                    <a:lnTo>
                      <a:pt x="935542" y="459843"/>
                    </a:lnTo>
                    <a:lnTo>
                      <a:pt x="1004254" y="766404"/>
                    </a:lnTo>
                    <a:lnTo>
                      <a:pt x="1088823" y="766404"/>
                    </a:lnTo>
                    <a:lnTo>
                      <a:pt x="1141679" y="961970"/>
                    </a:lnTo>
                    <a:lnTo>
                      <a:pt x="1215677" y="745262"/>
                    </a:lnTo>
                    <a:lnTo>
                      <a:pt x="1263246" y="750548"/>
                    </a:lnTo>
                    <a:lnTo>
                      <a:pt x="1358387" y="0"/>
                    </a:lnTo>
                    <a:lnTo>
                      <a:pt x="1490525" y="761119"/>
                    </a:lnTo>
                    <a:lnTo>
                      <a:pt x="1559237" y="422844"/>
                    </a:lnTo>
                    <a:lnTo>
                      <a:pt x="1617378" y="745262"/>
                    </a:lnTo>
                    <a:lnTo>
                      <a:pt x="1659663" y="613124"/>
                    </a:lnTo>
                    <a:lnTo>
                      <a:pt x="1728375" y="755833"/>
                    </a:lnTo>
                    <a:lnTo>
                      <a:pt x="1923940" y="755833"/>
                    </a:lnTo>
                  </a:path>
                </a:pathLst>
              </a:custGeom>
              <a:noFill/>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Arial"/>
                  <a:ea typeface="+mn-ea"/>
                  <a:cs typeface="+mn-cs"/>
                </a:endParaRPr>
              </a:p>
            </p:txBody>
          </p:sp>
          <p:sp>
            <p:nvSpPr>
              <p:cNvPr id="21" name="Freeform 11">
                <a:extLst>
                  <a:ext uri="{FF2B5EF4-FFF2-40B4-BE49-F238E27FC236}">
                    <a16:creationId xmlns:a16="http://schemas.microsoft.com/office/drawing/2014/main" id="{7D27A86B-9DA8-4EA5-956D-EA3D3C484FED}"/>
                  </a:ext>
                </a:extLst>
              </p:cNvPr>
              <p:cNvSpPr/>
              <p:nvPr/>
            </p:nvSpPr>
            <p:spPr>
              <a:xfrm>
                <a:off x="4932040" y="3938836"/>
                <a:ext cx="2546146" cy="1273073"/>
              </a:xfrm>
              <a:custGeom>
                <a:avLst/>
                <a:gdLst>
                  <a:gd name="connsiteX0" fmla="*/ 0 w 1923940"/>
                  <a:gd name="connsiteY0" fmla="*/ 739977 h 951399"/>
                  <a:gd name="connsiteX1" fmla="*/ 280134 w 1923940"/>
                  <a:gd name="connsiteY1" fmla="*/ 750548 h 951399"/>
                  <a:gd name="connsiteX2" fmla="*/ 348846 w 1923940"/>
                  <a:gd name="connsiteY2" fmla="*/ 930257 h 951399"/>
                  <a:gd name="connsiteX3" fmla="*/ 406987 w 1923940"/>
                  <a:gd name="connsiteY3" fmla="*/ 671265 h 951399"/>
                  <a:gd name="connsiteX4" fmla="*/ 443986 w 1923940"/>
                  <a:gd name="connsiteY4" fmla="*/ 745262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443986 w 1923940"/>
                  <a:gd name="connsiteY4" fmla="*/ 745262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07413 w 1923940"/>
                  <a:gd name="connsiteY4" fmla="*/ 766405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07413 w 1923940"/>
                  <a:gd name="connsiteY4" fmla="*/ 766405 h 951399"/>
                  <a:gd name="connsiteX5" fmla="*/ 602553 w 1923940"/>
                  <a:gd name="connsiteY5" fmla="*/ 581411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81836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81836 w 1923940"/>
                  <a:gd name="connsiteY6" fmla="*/ 745262 h 951399"/>
                  <a:gd name="connsiteX7" fmla="*/ 877401 w 1923940"/>
                  <a:gd name="connsiteY7" fmla="*/ 745262 h 951399"/>
                  <a:gd name="connsiteX8" fmla="*/ 935542 w 1923940"/>
                  <a:gd name="connsiteY8" fmla="*/ 449272 h 951399"/>
                  <a:gd name="connsiteX9" fmla="*/ 1004254 w 1923940"/>
                  <a:gd name="connsiteY9" fmla="*/ 755833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50548 h 961970"/>
                  <a:gd name="connsiteX1" fmla="*/ 280134 w 1923940"/>
                  <a:gd name="connsiteY1" fmla="*/ 761119 h 961970"/>
                  <a:gd name="connsiteX2" fmla="*/ 348846 w 1923940"/>
                  <a:gd name="connsiteY2" fmla="*/ 940828 h 961970"/>
                  <a:gd name="connsiteX3" fmla="*/ 443986 w 1923940"/>
                  <a:gd name="connsiteY3" fmla="*/ 676550 h 961970"/>
                  <a:gd name="connsiteX4" fmla="*/ 544412 w 1923940"/>
                  <a:gd name="connsiteY4" fmla="*/ 782262 h 961970"/>
                  <a:gd name="connsiteX5" fmla="*/ 602553 w 1923940"/>
                  <a:gd name="connsiteY5" fmla="*/ 591982 h 961970"/>
                  <a:gd name="connsiteX6" fmla="*/ 681836 w 1923940"/>
                  <a:gd name="connsiteY6" fmla="*/ 755833 h 961970"/>
                  <a:gd name="connsiteX7" fmla="*/ 877401 w 1923940"/>
                  <a:gd name="connsiteY7" fmla="*/ 755833 h 961970"/>
                  <a:gd name="connsiteX8" fmla="*/ 935542 w 1923940"/>
                  <a:gd name="connsiteY8" fmla="*/ 459843 h 961970"/>
                  <a:gd name="connsiteX9" fmla="*/ 1004254 w 1923940"/>
                  <a:gd name="connsiteY9" fmla="*/ 766404 h 961970"/>
                  <a:gd name="connsiteX10" fmla="*/ 1088823 w 1923940"/>
                  <a:gd name="connsiteY10" fmla="*/ 766404 h 961970"/>
                  <a:gd name="connsiteX11" fmla="*/ 1141679 w 1923940"/>
                  <a:gd name="connsiteY11" fmla="*/ 961970 h 961970"/>
                  <a:gd name="connsiteX12" fmla="*/ 1215677 w 1923940"/>
                  <a:gd name="connsiteY12" fmla="*/ 745262 h 961970"/>
                  <a:gd name="connsiteX13" fmla="*/ 1263246 w 1923940"/>
                  <a:gd name="connsiteY13" fmla="*/ 750548 h 961970"/>
                  <a:gd name="connsiteX14" fmla="*/ 1358387 w 1923940"/>
                  <a:gd name="connsiteY14" fmla="*/ 0 h 961970"/>
                  <a:gd name="connsiteX15" fmla="*/ 1490525 w 1923940"/>
                  <a:gd name="connsiteY15" fmla="*/ 761119 h 961970"/>
                  <a:gd name="connsiteX16" fmla="*/ 1559237 w 1923940"/>
                  <a:gd name="connsiteY16" fmla="*/ 422844 h 961970"/>
                  <a:gd name="connsiteX17" fmla="*/ 1617378 w 1923940"/>
                  <a:gd name="connsiteY17" fmla="*/ 745262 h 961970"/>
                  <a:gd name="connsiteX18" fmla="*/ 1659663 w 1923940"/>
                  <a:gd name="connsiteY18" fmla="*/ 613124 h 961970"/>
                  <a:gd name="connsiteX19" fmla="*/ 1728375 w 1923940"/>
                  <a:gd name="connsiteY19" fmla="*/ 755833 h 961970"/>
                  <a:gd name="connsiteX20" fmla="*/ 1923940 w 1923940"/>
                  <a:gd name="connsiteY20" fmla="*/ 755833 h 96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3940" h="961970">
                    <a:moveTo>
                      <a:pt x="0" y="750548"/>
                    </a:moveTo>
                    <a:lnTo>
                      <a:pt x="280134" y="761119"/>
                    </a:lnTo>
                    <a:lnTo>
                      <a:pt x="348846" y="940828"/>
                    </a:lnTo>
                    <a:lnTo>
                      <a:pt x="443986" y="676550"/>
                    </a:lnTo>
                    <a:lnTo>
                      <a:pt x="544412" y="782262"/>
                    </a:lnTo>
                    <a:lnTo>
                      <a:pt x="602553" y="591982"/>
                    </a:lnTo>
                    <a:lnTo>
                      <a:pt x="681836" y="755833"/>
                    </a:lnTo>
                    <a:lnTo>
                      <a:pt x="877401" y="755833"/>
                    </a:lnTo>
                    <a:lnTo>
                      <a:pt x="935542" y="459843"/>
                    </a:lnTo>
                    <a:lnTo>
                      <a:pt x="1004254" y="766404"/>
                    </a:lnTo>
                    <a:lnTo>
                      <a:pt x="1088823" y="766404"/>
                    </a:lnTo>
                    <a:lnTo>
                      <a:pt x="1141679" y="961970"/>
                    </a:lnTo>
                    <a:lnTo>
                      <a:pt x="1215677" y="745262"/>
                    </a:lnTo>
                    <a:lnTo>
                      <a:pt x="1263246" y="750548"/>
                    </a:lnTo>
                    <a:lnTo>
                      <a:pt x="1358387" y="0"/>
                    </a:lnTo>
                    <a:lnTo>
                      <a:pt x="1490525" y="761119"/>
                    </a:lnTo>
                    <a:lnTo>
                      <a:pt x="1559237" y="422844"/>
                    </a:lnTo>
                    <a:lnTo>
                      <a:pt x="1617378" y="745262"/>
                    </a:lnTo>
                    <a:lnTo>
                      <a:pt x="1659663" y="613124"/>
                    </a:lnTo>
                    <a:lnTo>
                      <a:pt x="1728375" y="755833"/>
                    </a:lnTo>
                    <a:lnTo>
                      <a:pt x="1923940" y="755833"/>
                    </a:lnTo>
                  </a:path>
                </a:pathLst>
              </a:custGeom>
              <a:noFill/>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9" name="Freeform 14">
              <a:extLst>
                <a:ext uri="{FF2B5EF4-FFF2-40B4-BE49-F238E27FC236}">
                  <a16:creationId xmlns:a16="http://schemas.microsoft.com/office/drawing/2014/main" id="{8F7D7280-A6CF-452C-94B5-554D060A914F}"/>
                </a:ext>
              </a:extLst>
            </p:cNvPr>
            <p:cNvSpPr/>
            <p:nvPr/>
          </p:nvSpPr>
          <p:spPr>
            <a:xfrm>
              <a:off x="9700821" y="3190571"/>
              <a:ext cx="1965238" cy="982533"/>
            </a:xfrm>
            <a:custGeom>
              <a:avLst/>
              <a:gdLst>
                <a:gd name="connsiteX0" fmla="*/ 0 w 1923940"/>
                <a:gd name="connsiteY0" fmla="*/ 739977 h 951399"/>
                <a:gd name="connsiteX1" fmla="*/ 280134 w 1923940"/>
                <a:gd name="connsiteY1" fmla="*/ 750548 h 951399"/>
                <a:gd name="connsiteX2" fmla="*/ 348846 w 1923940"/>
                <a:gd name="connsiteY2" fmla="*/ 930257 h 951399"/>
                <a:gd name="connsiteX3" fmla="*/ 406987 w 1923940"/>
                <a:gd name="connsiteY3" fmla="*/ 671265 h 951399"/>
                <a:gd name="connsiteX4" fmla="*/ 443986 w 1923940"/>
                <a:gd name="connsiteY4" fmla="*/ 745262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443986 w 1923940"/>
                <a:gd name="connsiteY4" fmla="*/ 745262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07413 w 1923940"/>
                <a:gd name="connsiteY4" fmla="*/ 766405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07413 w 1923940"/>
                <a:gd name="connsiteY4" fmla="*/ 766405 h 951399"/>
                <a:gd name="connsiteX5" fmla="*/ 602553 w 1923940"/>
                <a:gd name="connsiteY5" fmla="*/ 581411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81836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81836 w 1923940"/>
                <a:gd name="connsiteY6" fmla="*/ 745262 h 951399"/>
                <a:gd name="connsiteX7" fmla="*/ 877401 w 1923940"/>
                <a:gd name="connsiteY7" fmla="*/ 745262 h 951399"/>
                <a:gd name="connsiteX8" fmla="*/ 935542 w 1923940"/>
                <a:gd name="connsiteY8" fmla="*/ 449272 h 951399"/>
                <a:gd name="connsiteX9" fmla="*/ 1004254 w 1923940"/>
                <a:gd name="connsiteY9" fmla="*/ 755833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50548 h 961970"/>
                <a:gd name="connsiteX1" fmla="*/ 280134 w 1923940"/>
                <a:gd name="connsiteY1" fmla="*/ 761119 h 961970"/>
                <a:gd name="connsiteX2" fmla="*/ 348846 w 1923940"/>
                <a:gd name="connsiteY2" fmla="*/ 940828 h 961970"/>
                <a:gd name="connsiteX3" fmla="*/ 443986 w 1923940"/>
                <a:gd name="connsiteY3" fmla="*/ 676550 h 961970"/>
                <a:gd name="connsiteX4" fmla="*/ 544412 w 1923940"/>
                <a:gd name="connsiteY4" fmla="*/ 782262 h 961970"/>
                <a:gd name="connsiteX5" fmla="*/ 602553 w 1923940"/>
                <a:gd name="connsiteY5" fmla="*/ 591982 h 961970"/>
                <a:gd name="connsiteX6" fmla="*/ 681836 w 1923940"/>
                <a:gd name="connsiteY6" fmla="*/ 755833 h 961970"/>
                <a:gd name="connsiteX7" fmla="*/ 877401 w 1923940"/>
                <a:gd name="connsiteY7" fmla="*/ 755833 h 961970"/>
                <a:gd name="connsiteX8" fmla="*/ 935542 w 1923940"/>
                <a:gd name="connsiteY8" fmla="*/ 459843 h 961970"/>
                <a:gd name="connsiteX9" fmla="*/ 1004254 w 1923940"/>
                <a:gd name="connsiteY9" fmla="*/ 766404 h 961970"/>
                <a:gd name="connsiteX10" fmla="*/ 1088823 w 1923940"/>
                <a:gd name="connsiteY10" fmla="*/ 766404 h 961970"/>
                <a:gd name="connsiteX11" fmla="*/ 1141679 w 1923940"/>
                <a:gd name="connsiteY11" fmla="*/ 961970 h 961970"/>
                <a:gd name="connsiteX12" fmla="*/ 1215677 w 1923940"/>
                <a:gd name="connsiteY12" fmla="*/ 745262 h 961970"/>
                <a:gd name="connsiteX13" fmla="*/ 1263246 w 1923940"/>
                <a:gd name="connsiteY13" fmla="*/ 750548 h 961970"/>
                <a:gd name="connsiteX14" fmla="*/ 1358387 w 1923940"/>
                <a:gd name="connsiteY14" fmla="*/ 0 h 961970"/>
                <a:gd name="connsiteX15" fmla="*/ 1490525 w 1923940"/>
                <a:gd name="connsiteY15" fmla="*/ 761119 h 961970"/>
                <a:gd name="connsiteX16" fmla="*/ 1559237 w 1923940"/>
                <a:gd name="connsiteY16" fmla="*/ 422844 h 961970"/>
                <a:gd name="connsiteX17" fmla="*/ 1617378 w 1923940"/>
                <a:gd name="connsiteY17" fmla="*/ 745262 h 961970"/>
                <a:gd name="connsiteX18" fmla="*/ 1659663 w 1923940"/>
                <a:gd name="connsiteY18" fmla="*/ 613124 h 961970"/>
                <a:gd name="connsiteX19" fmla="*/ 1728375 w 1923940"/>
                <a:gd name="connsiteY19" fmla="*/ 755833 h 961970"/>
                <a:gd name="connsiteX20" fmla="*/ 1923940 w 1923940"/>
                <a:gd name="connsiteY20" fmla="*/ 755833 h 96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3940" h="961970">
                  <a:moveTo>
                    <a:pt x="0" y="750548"/>
                  </a:moveTo>
                  <a:lnTo>
                    <a:pt x="280134" y="761119"/>
                  </a:lnTo>
                  <a:lnTo>
                    <a:pt x="348846" y="940828"/>
                  </a:lnTo>
                  <a:lnTo>
                    <a:pt x="443986" y="676550"/>
                  </a:lnTo>
                  <a:lnTo>
                    <a:pt x="544412" y="782262"/>
                  </a:lnTo>
                  <a:lnTo>
                    <a:pt x="602553" y="591982"/>
                  </a:lnTo>
                  <a:lnTo>
                    <a:pt x="681836" y="755833"/>
                  </a:lnTo>
                  <a:lnTo>
                    <a:pt x="877401" y="755833"/>
                  </a:lnTo>
                  <a:lnTo>
                    <a:pt x="935542" y="459843"/>
                  </a:lnTo>
                  <a:lnTo>
                    <a:pt x="1004254" y="766404"/>
                  </a:lnTo>
                  <a:lnTo>
                    <a:pt x="1088823" y="766404"/>
                  </a:lnTo>
                  <a:lnTo>
                    <a:pt x="1141679" y="961970"/>
                  </a:lnTo>
                  <a:lnTo>
                    <a:pt x="1215677" y="745262"/>
                  </a:lnTo>
                  <a:lnTo>
                    <a:pt x="1263246" y="750548"/>
                  </a:lnTo>
                  <a:lnTo>
                    <a:pt x="1358387" y="0"/>
                  </a:lnTo>
                  <a:lnTo>
                    <a:pt x="1490525" y="761119"/>
                  </a:lnTo>
                  <a:lnTo>
                    <a:pt x="1559237" y="422844"/>
                  </a:lnTo>
                  <a:lnTo>
                    <a:pt x="1617378" y="745262"/>
                  </a:lnTo>
                  <a:lnTo>
                    <a:pt x="1659663" y="613124"/>
                  </a:lnTo>
                  <a:lnTo>
                    <a:pt x="1728375" y="755833"/>
                  </a:lnTo>
                  <a:lnTo>
                    <a:pt x="1923940" y="755833"/>
                  </a:lnTo>
                </a:path>
              </a:pathLst>
            </a:custGeom>
            <a:noFill/>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Arial"/>
                <a:ea typeface="+mn-ea"/>
                <a:cs typeface="+mn-cs"/>
              </a:endParaRPr>
            </a:p>
          </p:txBody>
        </p:sp>
      </p:grpSp>
      <p:graphicFrame>
        <p:nvGraphicFramePr>
          <p:cNvPr id="279" name="Chart 614"/>
          <p:cNvGraphicFramePr>
            <a:graphicFrameLocks/>
          </p:cNvGraphicFramePr>
          <p:nvPr/>
        </p:nvGraphicFramePr>
        <p:xfrm>
          <a:off x="428625" y="642938"/>
          <a:ext cx="2022475" cy="1262062"/>
        </p:xfrm>
        <a:graphic>
          <a:graphicData uri="http://schemas.openxmlformats.org/presentationml/2006/ole">
            <mc:AlternateContent xmlns:mc="http://schemas.openxmlformats.org/markup-compatibility/2006">
              <mc:Choice xmlns:v="urn:schemas-microsoft-com:vml" Requires="v">
                <p:oleObj name="Chart" r:id="rId9" imgW="2024047" imgH="1268078" progId="Excel.Chart.8">
                  <p:embed/>
                </p:oleObj>
              </mc:Choice>
              <mc:Fallback>
                <p:oleObj name="Chart" r:id="rId9" imgW="2024047" imgH="1268078" progId="Excel.Chart.8">
                  <p:embed/>
                  <p:pic>
                    <p:nvPicPr>
                      <p:cNvPr id="279" name="Chart 61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625" y="642938"/>
                        <a:ext cx="2022475" cy="1262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0" name="Chart 615"/>
          <p:cNvGraphicFramePr>
            <a:graphicFrameLocks/>
          </p:cNvGraphicFramePr>
          <p:nvPr/>
        </p:nvGraphicFramePr>
        <p:xfrm>
          <a:off x="4619625" y="4114806"/>
          <a:ext cx="2020888" cy="1262063"/>
        </p:xfrm>
        <a:graphic>
          <a:graphicData uri="http://schemas.openxmlformats.org/presentationml/2006/ole">
            <mc:AlternateContent xmlns:mc="http://schemas.openxmlformats.org/markup-compatibility/2006">
              <mc:Choice xmlns:v="urn:schemas-microsoft-com:vml" Requires="v">
                <p:oleObj name="Chart" r:id="rId11" imgW="2030144" imgH="1274174" progId="Excel.Chart.8">
                  <p:embed/>
                </p:oleObj>
              </mc:Choice>
              <mc:Fallback>
                <p:oleObj name="Chart" r:id="rId11" imgW="2030144" imgH="1274174" progId="Excel.Chart.8">
                  <p:embed/>
                  <p:pic>
                    <p:nvPicPr>
                      <p:cNvPr id="280" name="Chart 615"/>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19625" y="4114806"/>
                        <a:ext cx="2020888" cy="1262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1" name="Chart 616"/>
          <p:cNvGraphicFramePr>
            <a:graphicFrameLocks/>
          </p:cNvGraphicFramePr>
          <p:nvPr/>
        </p:nvGraphicFramePr>
        <p:xfrm>
          <a:off x="5768975" y="788988"/>
          <a:ext cx="1362075" cy="1022350"/>
        </p:xfrm>
        <a:graphic>
          <a:graphicData uri="http://schemas.openxmlformats.org/presentationml/2006/ole">
            <mc:AlternateContent xmlns:mc="http://schemas.openxmlformats.org/markup-compatibility/2006">
              <mc:Choice xmlns:v="urn:schemas-microsoft-com:vml" Requires="v">
                <p:oleObj name="Chart" r:id="rId13" imgW="1365622" imgH="1030313" progId="Excel.Chart.8">
                  <p:embed/>
                </p:oleObj>
              </mc:Choice>
              <mc:Fallback>
                <p:oleObj name="Chart" r:id="rId13" imgW="1365622" imgH="1030313" progId="Excel.Chart.8">
                  <p:embed/>
                  <p:pic>
                    <p:nvPicPr>
                      <p:cNvPr id="281" name="Chart 61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68975" y="788988"/>
                        <a:ext cx="1362075" cy="102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82" name="Group 281">
            <a:extLst>
              <a:ext uri="{FF2B5EF4-FFF2-40B4-BE49-F238E27FC236}">
                <a16:creationId xmlns:a16="http://schemas.microsoft.com/office/drawing/2014/main" id="{B3396ABD-F5E5-4CC2-8C4C-AF27AFF020E1}"/>
              </a:ext>
            </a:extLst>
          </p:cNvPr>
          <p:cNvGrpSpPr/>
          <p:nvPr userDrawn="1"/>
        </p:nvGrpSpPr>
        <p:grpSpPr>
          <a:xfrm>
            <a:off x="4623" y="6358170"/>
            <a:ext cx="12187379" cy="510559"/>
            <a:chOff x="-16783" y="5884452"/>
            <a:chExt cx="12208635" cy="987714"/>
          </a:xfrm>
          <a:solidFill>
            <a:schemeClr val="bg1">
              <a:lumMod val="85000"/>
            </a:schemeClr>
          </a:solidFill>
        </p:grpSpPr>
        <p:sp>
          <p:nvSpPr>
            <p:cNvPr id="283" name="Freeform: Shape 23">
              <a:extLst>
                <a:ext uri="{FF2B5EF4-FFF2-40B4-BE49-F238E27FC236}">
                  <a16:creationId xmlns:a16="http://schemas.microsoft.com/office/drawing/2014/main" id="{FE1DDDF7-62DD-49AF-9E24-4BAB23B64204}"/>
                </a:ext>
              </a:extLst>
            </p:cNvPr>
            <p:cNvSpPr>
              <a:spLocks/>
            </p:cNvSpPr>
            <p:nvPr/>
          </p:nvSpPr>
          <p:spPr bwMode="auto">
            <a:xfrm>
              <a:off x="-16783" y="5884452"/>
              <a:ext cx="6112783" cy="973548"/>
            </a:xfrm>
            <a:custGeom>
              <a:avLst/>
              <a:gdLst>
                <a:gd name="connsiteX0" fmla="*/ 5307865 w 12192148"/>
                <a:gd name="connsiteY0" fmla="*/ 0 h 1941773"/>
                <a:gd name="connsiteX1" fmla="*/ 5817217 w 12192148"/>
                <a:gd name="connsiteY1" fmla="*/ 0 h 1941773"/>
                <a:gd name="connsiteX2" fmla="*/ 5817217 w 12192148"/>
                <a:gd name="connsiteY2" fmla="*/ 697113 h 1941773"/>
                <a:gd name="connsiteX3" fmla="*/ 6190042 w 12192148"/>
                <a:gd name="connsiteY3" fmla="*/ 697113 h 1941773"/>
                <a:gd name="connsiteX4" fmla="*/ 6190042 w 12192148"/>
                <a:gd name="connsiteY4" fmla="*/ 1325570 h 1941773"/>
                <a:gd name="connsiteX5" fmla="*/ 6489353 w 12192148"/>
                <a:gd name="connsiteY5" fmla="*/ 1325570 h 1941773"/>
                <a:gd name="connsiteX6" fmla="*/ 6489353 w 12192148"/>
                <a:gd name="connsiteY6" fmla="*/ 1114324 h 1941773"/>
                <a:gd name="connsiteX7" fmla="*/ 6898935 w 12192148"/>
                <a:gd name="connsiteY7" fmla="*/ 1114324 h 1941773"/>
                <a:gd name="connsiteX8" fmla="*/ 6898935 w 12192148"/>
                <a:gd name="connsiteY8" fmla="*/ 348556 h 1941773"/>
                <a:gd name="connsiteX9" fmla="*/ 7219249 w 12192148"/>
                <a:gd name="connsiteY9" fmla="*/ 348556 h 1941773"/>
                <a:gd name="connsiteX10" fmla="*/ 7219249 w 12192148"/>
                <a:gd name="connsiteY10" fmla="*/ 1093199 h 1941773"/>
                <a:gd name="connsiteX11" fmla="*/ 7413539 w 12192148"/>
                <a:gd name="connsiteY11" fmla="*/ 1093199 h 1941773"/>
                <a:gd name="connsiteX12" fmla="*/ 7413539 w 12192148"/>
                <a:gd name="connsiteY12" fmla="*/ 517553 h 1941773"/>
                <a:gd name="connsiteX13" fmla="*/ 7875631 w 12192148"/>
                <a:gd name="connsiteY13" fmla="*/ 517553 h 1941773"/>
                <a:gd name="connsiteX14" fmla="*/ 7875631 w 12192148"/>
                <a:gd name="connsiteY14" fmla="*/ 1103761 h 1941773"/>
                <a:gd name="connsiteX15" fmla="*/ 8342975 w 12192148"/>
                <a:gd name="connsiteY15" fmla="*/ 1103761 h 1941773"/>
                <a:gd name="connsiteX16" fmla="*/ 8342975 w 12192148"/>
                <a:gd name="connsiteY16" fmla="*/ 739362 h 1941773"/>
                <a:gd name="connsiteX17" fmla="*/ 8852328 w 12192148"/>
                <a:gd name="connsiteY17" fmla="*/ 739362 h 1941773"/>
                <a:gd name="connsiteX18" fmla="*/ 8852328 w 12192148"/>
                <a:gd name="connsiteY18" fmla="*/ 1093199 h 1941773"/>
                <a:gd name="connsiteX19" fmla="*/ 9240906 w 12192148"/>
                <a:gd name="connsiteY19" fmla="*/ 1093199 h 1941773"/>
                <a:gd name="connsiteX20" fmla="*/ 9240906 w 12192148"/>
                <a:gd name="connsiteY20" fmla="*/ 924202 h 1941773"/>
                <a:gd name="connsiteX21" fmla="*/ 9503459 w 12192148"/>
                <a:gd name="connsiteY21" fmla="*/ 929483 h 1941773"/>
                <a:gd name="connsiteX22" fmla="*/ 9503459 w 12192148"/>
                <a:gd name="connsiteY22" fmla="*/ 781611 h 1941773"/>
                <a:gd name="connsiteX23" fmla="*/ 9771263 w 12192148"/>
                <a:gd name="connsiteY23" fmla="*/ 781611 h 1941773"/>
                <a:gd name="connsiteX24" fmla="*/ 9771263 w 12192148"/>
                <a:gd name="connsiteY24" fmla="*/ 918921 h 1941773"/>
                <a:gd name="connsiteX25" fmla="*/ 10028565 w 12192148"/>
                <a:gd name="connsiteY25" fmla="*/ 918921 h 1941773"/>
                <a:gd name="connsiteX26" fmla="*/ 10028565 w 12192148"/>
                <a:gd name="connsiteY26" fmla="*/ 765768 h 1941773"/>
                <a:gd name="connsiteX27" fmla="*/ 10280615 w 12192148"/>
                <a:gd name="connsiteY27" fmla="*/ 771049 h 1941773"/>
                <a:gd name="connsiteX28" fmla="*/ 10280615 w 12192148"/>
                <a:gd name="connsiteY28" fmla="*/ 190122 h 1941773"/>
                <a:gd name="connsiteX29" fmla="*/ 10789968 w 12192148"/>
                <a:gd name="connsiteY29" fmla="*/ 190122 h 1941773"/>
                <a:gd name="connsiteX30" fmla="*/ 10789968 w 12192148"/>
                <a:gd name="connsiteY30" fmla="*/ 697113 h 1941773"/>
                <a:gd name="connsiteX31" fmla="*/ 11168044 w 12192148"/>
                <a:gd name="connsiteY31" fmla="*/ 697113 h 1941773"/>
                <a:gd name="connsiteX32" fmla="*/ 11168044 w 12192148"/>
                <a:gd name="connsiteY32" fmla="*/ 1621315 h 1941773"/>
                <a:gd name="connsiteX33" fmla="*/ 11467354 w 12192148"/>
                <a:gd name="connsiteY33" fmla="*/ 1621315 h 1941773"/>
                <a:gd name="connsiteX34" fmla="*/ 11467354 w 12192148"/>
                <a:gd name="connsiteY34" fmla="*/ 1114324 h 1941773"/>
                <a:gd name="connsiteX35" fmla="*/ 11871686 w 12192148"/>
                <a:gd name="connsiteY35" fmla="*/ 1114324 h 1941773"/>
                <a:gd name="connsiteX36" fmla="*/ 11871686 w 12192148"/>
                <a:gd name="connsiteY36" fmla="*/ 348556 h 1941773"/>
                <a:gd name="connsiteX37" fmla="*/ 12192000 w 12192148"/>
                <a:gd name="connsiteY37" fmla="*/ 348556 h 1941773"/>
                <a:gd name="connsiteX38" fmla="*/ 12192000 w 12192148"/>
                <a:gd name="connsiteY38" fmla="*/ 1754103 h 1941773"/>
                <a:gd name="connsiteX39" fmla="*/ 12192000 w 12192148"/>
                <a:gd name="connsiteY39" fmla="*/ 1896676 h 1941773"/>
                <a:gd name="connsiteX40" fmla="*/ 12192148 w 12192148"/>
                <a:gd name="connsiteY40" fmla="*/ 1896676 h 1941773"/>
                <a:gd name="connsiteX41" fmla="*/ 12192148 w 12192148"/>
                <a:gd name="connsiteY41" fmla="*/ 1941773 h 1941773"/>
                <a:gd name="connsiteX42" fmla="*/ 0 w 12192148"/>
                <a:gd name="connsiteY42" fmla="*/ 1941773 h 1941773"/>
                <a:gd name="connsiteX43" fmla="*/ 0 w 12192148"/>
                <a:gd name="connsiteY43" fmla="*/ 1896676 h 1941773"/>
                <a:gd name="connsiteX44" fmla="*/ 0 w 12192148"/>
                <a:gd name="connsiteY44" fmla="*/ 1573784 h 1941773"/>
                <a:gd name="connsiteX45" fmla="*/ 112847 w 12192148"/>
                <a:gd name="connsiteY45" fmla="*/ 1573784 h 1941773"/>
                <a:gd name="connsiteX46" fmla="*/ 293106 w 12192148"/>
                <a:gd name="connsiteY46" fmla="*/ 1573784 h 1941773"/>
                <a:gd name="connsiteX47" fmla="*/ 293106 w 12192148"/>
                <a:gd name="connsiteY47" fmla="*/ 411930 h 1941773"/>
                <a:gd name="connsiteX48" fmla="*/ 655428 w 12192148"/>
                <a:gd name="connsiteY48" fmla="*/ 411930 h 1941773"/>
                <a:gd name="connsiteX49" fmla="*/ 655428 w 12192148"/>
                <a:gd name="connsiteY49" fmla="*/ 1373100 h 1941773"/>
                <a:gd name="connsiteX50" fmla="*/ 791956 w 12192148"/>
                <a:gd name="connsiteY50" fmla="*/ 1188260 h 1941773"/>
                <a:gd name="connsiteX51" fmla="*/ 954739 w 12192148"/>
                <a:gd name="connsiteY51" fmla="*/ 1399506 h 1941773"/>
                <a:gd name="connsiteX52" fmla="*/ 1101768 w 12192148"/>
                <a:gd name="connsiteY52" fmla="*/ 1188260 h 1941773"/>
                <a:gd name="connsiteX53" fmla="*/ 1264551 w 12192148"/>
                <a:gd name="connsiteY53" fmla="*/ 1399506 h 1941773"/>
                <a:gd name="connsiteX54" fmla="*/ 1411580 w 12192148"/>
                <a:gd name="connsiteY54" fmla="*/ 1188260 h 1941773"/>
                <a:gd name="connsiteX55" fmla="*/ 1574363 w 12192148"/>
                <a:gd name="connsiteY55" fmla="*/ 1399506 h 1941773"/>
                <a:gd name="connsiteX56" fmla="*/ 1574363 w 12192148"/>
                <a:gd name="connsiteY56" fmla="*/ 1447036 h 1941773"/>
                <a:gd name="connsiteX57" fmla="*/ 1721393 w 12192148"/>
                <a:gd name="connsiteY57" fmla="*/ 1447036 h 1941773"/>
                <a:gd name="connsiteX58" fmla="*/ 1721393 w 12192148"/>
                <a:gd name="connsiteY58" fmla="*/ 1299164 h 1941773"/>
                <a:gd name="connsiteX59" fmla="*/ 1537606 w 12192148"/>
                <a:gd name="connsiteY59" fmla="*/ 1072074 h 1941773"/>
                <a:gd name="connsiteX60" fmla="*/ 1721393 w 12192148"/>
                <a:gd name="connsiteY60" fmla="*/ 844985 h 1941773"/>
                <a:gd name="connsiteX61" fmla="*/ 1721393 w 12192148"/>
                <a:gd name="connsiteY61" fmla="*/ 586208 h 1941773"/>
                <a:gd name="connsiteX62" fmla="*/ 1815912 w 12192148"/>
                <a:gd name="connsiteY62" fmla="*/ 586208 h 1941773"/>
                <a:gd name="connsiteX63" fmla="*/ 1815912 w 12192148"/>
                <a:gd name="connsiteY63" fmla="*/ 844985 h 1941773"/>
                <a:gd name="connsiteX64" fmla="*/ 1999699 w 12192148"/>
                <a:gd name="connsiteY64" fmla="*/ 1072074 h 1941773"/>
                <a:gd name="connsiteX65" fmla="*/ 1815912 w 12192148"/>
                <a:gd name="connsiteY65" fmla="*/ 1299164 h 1941773"/>
                <a:gd name="connsiteX66" fmla="*/ 1815912 w 12192148"/>
                <a:gd name="connsiteY66" fmla="*/ 1447036 h 1941773"/>
                <a:gd name="connsiteX67" fmla="*/ 1941937 w 12192148"/>
                <a:gd name="connsiteY67" fmla="*/ 1447036 h 1941773"/>
                <a:gd name="connsiteX68" fmla="*/ 1941937 w 12192148"/>
                <a:gd name="connsiteY68" fmla="*/ 1293883 h 1941773"/>
                <a:gd name="connsiteX69" fmla="*/ 2099469 w 12192148"/>
                <a:gd name="connsiteY69" fmla="*/ 1293883 h 1941773"/>
                <a:gd name="connsiteX70" fmla="*/ 2099469 w 12192148"/>
                <a:gd name="connsiteY70" fmla="*/ 1093199 h 1941773"/>
                <a:gd name="connsiteX71" fmla="*/ 2440788 w 12192148"/>
                <a:gd name="connsiteY71" fmla="*/ 1093199 h 1941773"/>
                <a:gd name="connsiteX72" fmla="*/ 2440788 w 12192148"/>
                <a:gd name="connsiteY72" fmla="*/ 517553 h 1941773"/>
                <a:gd name="connsiteX73" fmla="*/ 2897630 w 12192148"/>
                <a:gd name="connsiteY73" fmla="*/ 517553 h 1941773"/>
                <a:gd name="connsiteX74" fmla="*/ 2897630 w 12192148"/>
                <a:gd name="connsiteY74" fmla="*/ 1103761 h 1941773"/>
                <a:gd name="connsiteX75" fmla="*/ 3364974 w 12192148"/>
                <a:gd name="connsiteY75" fmla="*/ 1103761 h 1941773"/>
                <a:gd name="connsiteX76" fmla="*/ 3364974 w 12192148"/>
                <a:gd name="connsiteY76" fmla="*/ 739362 h 1941773"/>
                <a:gd name="connsiteX77" fmla="*/ 3879577 w 12192148"/>
                <a:gd name="connsiteY77" fmla="*/ 739362 h 1941773"/>
                <a:gd name="connsiteX78" fmla="*/ 3879577 w 12192148"/>
                <a:gd name="connsiteY78" fmla="*/ 1093199 h 1941773"/>
                <a:gd name="connsiteX79" fmla="*/ 4268157 w 12192148"/>
                <a:gd name="connsiteY79" fmla="*/ 1093199 h 1941773"/>
                <a:gd name="connsiteX80" fmla="*/ 4268157 w 12192148"/>
                <a:gd name="connsiteY80" fmla="*/ 924202 h 1941773"/>
                <a:gd name="connsiteX81" fmla="*/ 4530710 w 12192148"/>
                <a:gd name="connsiteY81" fmla="*/ 929483 h 1941773"/>
                <a:gd name="connsiteX82" fmla="*/ 4530710 w 12192148"/>
                <a:gd name="connsiteY82" fmla="*/ 781611 h 1941773"/>
                <a:gd name="connsiteX83" fmla="*/ 4798513 w 12192148"/>
                <a:gd name="connsiteY83" fmla="*/ 781611 h 1941773"/>
                <a:gd name="connsiteX84" fmla="*/ 4798513 w 12192148"/>
                <a:gd name="connsiteY84" fmla="*/ 918921 h 1941773"/>
                <a:gd name="connsiteX85" fmla="*/ 5055815 w 12192148"/>
                <a:gd name="connsiteY85" fmla="*/ 918921 h 1941773"/>
                <a:gd name="connsiteX86" fmla="*/ 5055815 w 12192148"/>
                <a:gd name="connsiteY86" fmla="*/ 765768 h 1941773"/>
                <a:gd name="connsiteX87" fmla="*/ 5307865 w 12192148"/>
                <a:gd name="connsiteY87" fmla="*/ 771049 h 1941773"/>
                <a:gd name="connsiteX88" fmla="*/ 5307865 w 12192148"/>
                <a:gd name="connsiteY88" fmla="*/ 0 h 194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148" h="1941773">
                  <a:moveTo>
                    <a:pt x="5307865" y="0"/>
                  </a:moveTo>
                  <a:cubicBezTo>
                    <a:pt x="5307865" y="0"/>
                    <a:pt x="5307865" y="0"/>
                    <a:pt x="5817217" y="0"/>
                  </a:cubicBezTo>
                  <a:cubicBezTo>
                    <a:pt x="5817217" y="0"/>
                    <a:pt x="5817217" y="0"/>
                    <a:pt x="5817217" y="697113"/>
                  </a:cubicBezTo>
                  <a:cubicBezTo>
                    <a:pt x="5817217" y="697113"/>
                    <a:pt x="5817217" y="697113"/>
                    <a:pt x="6190042" y="697113"/>
                  </a:cubicBezTo>
                  <a:cubicBezTo>
                    <a:pt x="6190042" y="697113"/>
                    <a:pt x="6190042" y="697113"/>
                    <a:pt x="6190042" y="1325570"/>
                  </a:cubicBezTo>
                  <a:cubicBezTo>
                    <a:pt x="6190042" y="1325570"/>
                    <a:pt x="6190042" y="1325570"/>
                    <a:pt x="6489353" y="1325570"/>
                  </a:cubicBezTo>
                  <a:cubicBezTo>
                    <a:pt x="6489353" y="1325570"/>
                    <a:pt x="6489353" y="1325570"/>
                    <a:pt x="6489353" y="1114324"/>
                  </a:cubicBezTo>
                  <a:cubicBezTo>
                    <a:pt x="6489353" y="1114324"/>
                    <a:pt x="6489353" y="1114324"/>
                    <a:pt x="6898935" y="1114324"/>
                  </a:cubicBezTo>
                  <a:cubicBezTo>
                    <a:pt x="6898935" y="1114324"/>
                    <a:pt x="6898935" y="1114324"/>
                    <a:pt x="6898935" y="348556"/>
                  </a:cubicBezTo>
                  <a:cubicBezTo>
                    <a:pt x="6898935" y="348556"/>
                    <a:pt x="6898935" y="348556"/>
                    <a:pt x="7219249" y="348556"/>
                  </a:cubicBezTo>
                  <a:cubicBezTo>
                    <a:pt x="7219249" y="348556"/>
                    <a:pt x="7219249" y="348556"/>
                    <a:pt x="7219249" y="1093199"/>
                  </a:cubicBezTo>
                  <a:cubicBezTo>
                    <a:pt x="7219249" y="1093199"/>
                    <a:pt x="7219249" y="1093199"/>
                    <a:pt x="7413539" y="1093199"/>
                  </a:cubicBezTo>
                  <a:cubicBezTo>
                    <a:pt x="7413539" y="1093199"/>
                    <a:pt x="7413539" y="1093199"/>
                    <a:pt x="7413539" y="517553"/>
                  </a:cubicBezTo>
                  <a:cubicBezTo>
                    <a:pt x="7413539" y="517553"/>
                    <a:pt x="7413539" y="517553"/>
                    <a:pt x="7875631" y="517553"/>
                  </a:cubicBezTo>
                  <a:cubicBezTo>
                    <a:pt x="7875631" y="517553"/>
                    <a:pt x="7875631" y="517553"/>
                    <a:pt x="7875631" y="1103761"/>
                  </a:cubicBezTo>
                  <a:cubicBezTo>
                    <a:pt x="7875631" y="1103761"/>
                    <a:pt x="7875631" y="1103761"/>
                    <a:pt x="8342975" y="1103761"/>
                  </a:cubicBezTo>
                  <a:cubicBezTo>
                    <a:pt x="8342975" y="1103761"/>
                    <a:pt x="8342975" y="1103761"/>
                    <a:pt x="8342975" y="739362"/>
                  </a:cubicBezTo>
                  <a:cubicBezTo>
                    <a:pt x="8342975" y="739362"/>
                    <a:pt x="8342975" y="739362"/>
                    <a:pt x="8852328" y="739362"/>
                  </a:cubicBezTo>
                  <a:cubicBezTo>
                    <a:pt x="8852328" y="739362"/>
                    <a:pt x="8852328" y="739362"/>
                    <a:pt x="8852328" y="1093199"/>
                  </a:cubicBezTo>
                  <a:cubicBezTo>
                    <a:pt x="8852328" y="1093199"/>
                    <a:pt x="8852328" y="1093199"/>
                    <a:pt x="9240906" y="1093199"/>
                  </a:cubicBezTo>
                  <a:cubicBezTo>
                    <a:pt x="9240906" y="1093199"/>
                    <a:pt x="9240906" y="1093199"/>
                    <a:pt x="9240906" y="924202"/>
                  </a:cubicBezTo>
                  <a:cubicBezTo>
                    <a:pt x="9240906" y="924202"/>
                    <a:pt x="9240906" y="924202"/>
                    <a:pt x="9503459" y="929483"/>
                  </a:cubicBezTo>
                  <a:cubicBezTo>
                    <a:pt x="9503459" y="929483"/>
                    <a:pt x="9503459" y="929483"/>
                    <a:pt x="9503459" y="781611"/>
                  </a:cubicBezTo>
                  <a:cubicBezTo>
                    <a:pt x="9503459" y="781611"/>
                    <a:pt x="9503459" y="781611"/>
                    <a:pt x="9771263" y="781611"/>
                  </a:cubicBezTo>
                  <a:cubicBezTo>
                    <a:pt x="9771263" y="781611"/>
                    <a:pt x="9771263" y="781611"/>
                    <a:pt x="9771263" y="918921"/>
                  </a:cubicBezTo>
                  <a:cubicBezTo>
                    <a:pt x="9771263" y="918921"/>
                    <a:pt x="9771263" y="918921"/>
                    <a:pt x="10028565" y="918921"/>
                  </a:cubicBezTo>
                  <a:cubicBezTo>
                    <a:pt x="10028565" y="918921"/>
                    <a:pt x="10028565" y="918921"/>
                    <a:pt x="10028565" y="765768"/>
                  </a:cubicBezTo>
                  <a:cubicBezTo>
                    <a:pt x="10028565" y="765768"/>
                    <a:pt x="10028565" y="765768"/>
                    <a:pt x="10280615" y="771049"/>
                  </a:cubicBezTo>
                  <a:cubicBezTo>
                    <a:pt x="10280615" y="771049"/>
                    <a:pt x="10280615" y="771049"/>
                    <a:pt x="10280615" y="190122"/>
                  </a:cubicBezTo>
                  <a:cubicBezTo>
                    <a:pt x="10280615" y="190122"/>
                    <a:pt x="10280615" y="190122"/>
                    <a:pt x="10789968" y="190122"/>
                  </a:cubicBezTo>
                  <a:cubicBezTo>
                    <a:pt x="10789968" y="190122"/>
                    <a:pt x="10789968" y="190122"/>
                    <a:pt x="10789968" y="697113"/>
                  </a:cubicBezTo>
                  <a:cubicBezTo>
                    <a:pt x="10789968" y="697113"/>
                    <a:pt x="10789968" y="697113"/>
                    <a:pt x="11168044" y="697113"/>
                  </a:cubicBezTo>
                  <a:cubicBezTo>
                    <a:pt x="11168044" y="697113"/>
                    <a:pt x="11168044" y="697113"/>
                    <a:pt x="11168044" y="1621315"/>
                  </a:cubicBezTo>
                  <a:cubicBezTo>
                    <a:pt x="11168044" y="1621315"/>
                    <a:pt x="11168044" y="1621315"/>
                    <a:pt x="11467354" y="1621315"/>
                  </a:cubicBezTo>
                  <a:cubicBezTo>
                    <a:pt x="11467354" y="1621315"/>
                    <a:pt x="11467354" y="1621315"/>
                    <a:pt x="11467354" y="1114324"/>
                  </a:cubicBezTo>
                  <a:cubicBezTo>
                    <a:pt x="11467354" y="1114324"/>
                    <a:pt x="11467354" y="1114324"/>
                    <a:pt x="11871686" y="1114324"/>
                  </a:cubicBezTo>
                  <a:cubicBezTo>
                    <a:pt x="11871686" y="1114324"/>
                    <a:pt x="11871686" y="1114324"/>
                    <a:pt x="11871686" y="348556"/>
                  </a:cubicBezTo>
                  <a:cubicBezTo>
                    <a:pt x="11871686" y="348556"/>
                    <a:pt x="11871686" y="348556"/>
                    <a:pt x="12192000" y="348556"/>
                  </a:cubicBezTo>
                  <a:cubicBezTo>
                    <a:pt x="12192000" y="348556"/>
                    <a:pt x="12192000" y="348556"/>
                    <a:pt x="12192000" y="1754103"/>
                  </a:cubicBezTo>
                  <a:lnTo>
                    <a:pt x="12192000" y="1896676"/>
                  </a:lnTo>
                  <a:lnTo>
                    <a:pt x="12192148" y="1896676"/>
                  </a:lnTo>
                  <a:lnTo>
                    <a:pt x="12192148" y="1941773"/>
                  </a:lnTo>
                  <a:lnTo>
                    <a:pt x="0" y="1941773"/>
                  </a:lnTo>
                  <a:lnTo>
                    <a:pt x="0" y="1896676"/>
                  </a:lnTo>
                  <a:lnTo>
                    <a:pt x="0" y="1573784"/>
                  </a:lnTo>
                  <a:lnTo>
                    <a:pt x="112847" y="1573784"/>
                  </a:lnTo>
                  <a:cubicBezTo>
                    <a:pt x="165111" y="1573784"/>
                    <a:pt x="224842" y="1573784"/>
                    <a:pt x="293106" y="1573784"/>
                  </a:cubicBezTo>
                  <a:cubicBezTo>
                    <a:pt x="293106" y="1573784"/>
                    <a:pt x="293106" y="1573784"/>
                    <a:pt x="293106" y="411930"/>
                  </a:cubicBezTo>
                  <a:cubicBezTo>
                    <a:pt x="293106" y="411930"/>
                    <a:pt x="293106" y="411930"/>
                    <a:pt x="655428" y="411930"/>
                  </a:cubicBezTo>
                  <a:cubicBezTo>
                    <a:pt x="655428" y="411930"/>
                    <a:pt x="655428" y="411930"/>
                    <a:pt x="655428" y="1373100"/>
                  </a:cubicBezTo>
                  <a:cubicBezTo>
                    <a:pt x="676433" y="1315008"/>
                    <a:pt x="734194" y="1188260"/>
                    <a:pt x="791956" y="1188260"/>
                  </a:cubicBezTo>
                  <a:cubicBezTo>
                    <a:pt x="875973" y="1188260"/>
                    <a:pt x="954739" y="1399506"/>
                    <a:pt x="954739" y="1399506"/>
                  </a:cubicBezTo>
                  <a:cubicBezTo>
                    <a:pt x="954739" y="1399506"/>
                    <a:pt x="1023002" y="1188260"/>
                    <a:pt x="1101768" y="1188260"/>
                  </a:cubicBezTo>
                  <a:cubicBezTo>
                    <a:pt x="1180534" y="1188260"/>
                    <a:pt x="1264551" y="1399506"/>
                    <a:pt x="1264551" y="1399506"/>
                  </a:cubicBezTo>
                  <a:cubicBezTo>
                    <a:pt x="1264551" y="1399506"/>
                    <a:pt x="1332815" y="1188260"/>
                    <a:pt x="1411580" y="1188260"/>
                  </a:cubicBezTo>
                  <a:cubicBezTo>
                    <a:pt x="1490347" y="1188260"/>
                    <a:pt x="1574363" y="1399506"/>
                    <a:pt x="1574363" y="1399506"/>
                  </a:cubicBezTo>
                  <a:cubicBezTo>
                    <a:pt x="1574363" y="1399506"/>
                    <a:pt x="1574363" y="1399506"/>
                    <a:pt x="1574363" y="1447036"/>
                  </a:cubicBezTo>
                  <a:cubicBezTo>
                    <a:pt x="1574363" y="1447036"/>
                    <a:pt x="1574363" y="1447036"/>
                    <a:pt x="1721393" y="1447036"/>
                  </a:cubicBezTo>
                  <a:cubicBezTo>
                    <a:pt x="1721393" y="1447036"/>
                    <a:pt x="1721393" y="1447036"/>
                    <a:pt x="1721393" y="1299164"/>
                  </a:cubicBezTo>
                  <a:cubicBezTo>
                    <a:pt x="1616372" y="1278040"/>
                    <a:pt x="1537606" y="1182979"/>
                    <a:pt x="1537606" y="1072074"/>
                  </a:cubicBezTo>
                  <a:cubicBezTo>
                    <a:pt x="1537606" y="961170"/>
                    <a:pt x="1616372" y="866110"/>
                    <a:pt x="1721393" y="844985"/>
                  </a:cubicBezTo>
                  <a:cubicBezTo>
                    <a:pt x="1721393" y="844985"/>
                    <a:pt x="1721393" y="844985"/>
                    <a:pt x="1721393" y="586208"/>
                  </a:cubicBezTo>
                  <a:cubicBezTo>
                    <a:pt x="1721393" y="586208"/>
                    <a:pt x="1721393" y="586208"/>
                    <a:pt x="1815912" y="586208"/>
                  </a:cubicBezTo>
                  <a:cubicBezTo>
                    <a:pt x="1815912" y="586208"/>
                    <a:pt x="1815912" y="586208"/>
                    <a:pt x="1815912" y="844985"/>
                  </a:cubicBezTo>
                  <a:cubicBezTo>
                    <a:pt x="1920933" y="866110"/>
                    <a:pt x="1999699" y="961170"/>
                    <a:pt x="1999699" y="1072074"/>
                  </a:cubicBezTo>
                  <a:cubicBezTo>
                    <a:pt x="1999699" y="1188260"/>
                    <a:pt x="1920933" y="1278040"/>
                    <a:pt x="1815912" y="1299164"/>
                  </a:cubicBezTo>
                  <a:cubicBezTo>
                    <a:pt x="1815912" y="1299164"/>
                    <a:pt x="1815912" y="1299164"/>
                    <a:pt x="1815912" y="1447036"/>
                  </a:cubicBezTo>
                  <a:cubicBezTo>
                    <a:pt x="1815912" y="1447036"/>
                    <a:pt x="1815912" y="1447036"/>
                    <a:pt x="1941937" y="1447036"/>
                  </a:cubicBezTo>
                  <a:cubicBezTo>
                    <a:pt x="1941937" y="1447036"/>
                    <a:pt x="1941937" y="1447036"/>
                    <a:pt x="1941937" y="1293883"/>
                  </a:cubicBezTo>
                  <a:cubicBezTo>
                    <a:pt x="1941937" y="1293883"/>
                    <a:pt x="1941937" y="1293883"/>
                    <a:pt x="2099469" y="1293883"/>
                  </a:cubicBezTo>
                  <a:cubicBezTo>
                    <a:pt x="2099469" y="1293883"/>
                    <a:pt x="2099469" y="1293883"/>
                    <a:pt x="2099469" y="1093199"/>
                  </a:cubicBezTo>
                  <a:cubicBezTo>
                    <a:pt x="2099469" y="1093199"/>
                    <a:pt x="2099469" y="1093199"/>
                    <a:pt x="2440788" y="1093199"/>
                  </a:cubicBezTo>
                  <a:cubicBezTo>
                    <a:pt x="2440788" y="1093199"/>
                    <a:pt x="2440788" y="1093199"/>
                    <a:pt x="2440788" y="517553"/>
                  </a:cubicBezTo>
                  <a:cubicBezTo>
                    <a:pt x="2440788" y="517553"/>
                    <a:pt x="2440788" y="517553"/>
                    <a:pt x="2897630" y="517553"/>
                  </a:cubicBezTo>
                  <a:cubicBezTo>
                    <a:pt x="2897630" y="517553"/>
                    <a:pt x="2897630" y="517553"/>
                    <a:pt x="2897630" y="1103761"/>
                  </a:cubicBezTo>
                  <a:cubicBezTo>
                    <a:pt x="2897630" y="1103761"/>
                    <a:pt x="2897630" y="1103761"/>
                    <a:pt x="3364974" y="1103761"/>
                  </a:cubicBezTo>
                  <a:cubicBezTo>
                    <a:pt x="3364974" y="1103761"/>
                    <a:pt x="3364974" y="1103761"/>
                    <a:pt x="3364974" y="739362"/>
                  </a:cubicBezTo>
                  <a:cubicBezTo>
                    <a:pt x="3364974" y="739362"/>
                    <a:pt x="3364974" y="739362"/>
                    <a:pt x="3879577" y="739362"/>
                  </a:cubicBezTo>
                  <a:cubicBezTo>
                    <a:pt x="3879577" y="739362"/>
                    <a:pt x="3879577" y="739362"/>
                    <a:pt x="3879577" y="1093199"/>
                  </a:cubicBezTo>
                  <a:cubicBezTo>
                    <a:pt x="3879577" y="1093199"/>
                    <a:pt x="3879577" y="1093199"/>
                    <a:pt x="4268157" y="1093199"/>
                  </a:cubicBezTo>
                  <a:cubicBezTo>
                    <a:pt x="4268157" y="1093199"/>
                    <a:pt x="4268157" y="1093199"/>
                    <a:pt x="4268157" y="924202"/>
                  </a:cubicBezTo>
                  <a:cubicBezTo>
                    <a:pt x="4268157" y="924202"/>
                    <a:pt x="4268157" y="924202"/>
                    <a:pt x="4530710" y="929483"/>
                  </a:cubicBezTo>
                  <a:cubicBezTo>
                    <a:pt x="4530710" y="929483"/>
                    <a:pt x="4530710" y="929483"/>
                    <a:pt x="4530710" y="781611"/>
                  </a:cubicBezTo>
                  <a:cubicBezTo>
                    <a:pt x="4530710" y="781611"/>
                    <a:pt x="4530710" y="781611"/>
                    <a:pt x="4798513" y="781611"/>
                  </a:cubicBezTo>
                  <a:cubicBezTo>
                    <a:pt x="4798513" y="781611"/>
                    <a:pt x="4798513" y="781611"/>
                    <a:pt x="4798513" y="918921"/>
                  </a:cubicBezTo>
                  <a:cubicBezTo>
                    <a:pt x="4798513" y="918921"/>
                    <a:pt x="4798513" y="918921"/>
                    <a:pt x="5055815" y="918921"/>
                  </a:cubicBezTo>
                  <a:cubicBezTo>
                    <a:pt x="5055815" y="918921"/>
                    <a:pt x="5055815" y="918921"/>
                    <a:pt x="5055815" y="765768"/>
                  </a:cubicBezTo>
                  <a:cubicBezTo>
                    <a:pt x="5055815" y="765768"/>
                    <a:pt x="5055815" y="765768"/>
                    <a:pt x="5307865" y="771049"/>
                  </a:cubicBezTo>
                  <a:cubicBezTo>
                    <a:pt x="5307865" y="771049"/>
                    <a:pt x="5307865" y="771049"/>
                    <a:pt x="5307865" y="0"/>
                  </a:cubicBezTo>
                  <a:close/>
                </a:path>
              </a:pathLst>
            </a:custGeom>
            <a:grpFill/>
            <a:ln>
              <a:noFill/>
            </a:ln>
          </p:spPr>
          <p:txBody>
            <a:bodyPr lIns="68580" tIns="34290" rIns="68580" bIns="34290"/>
            <a:lstStyle/>
            <a:p>
              <a:pPr marL="0" marR="0" lvl="0" indent="0" algn="l" defTabSz="68509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Freeform: Shape 24">
              <a:extLst>
                <a:ext uri="{FF2B5EF4-FFF2-40B4-BE49-F238E27FC236}">
                  <a16:creationId xmlns:a16="http://schemas.microsoft.com/office/drawing/2014/main" id="{F659574A-FD5D-45B5-9E28-672B9381ECEF}"/>
                </a:ext>
              </a:extLst>
            </p:cNvPr>
            <p:cNvSpPr>
              <a:spLocks/>
            </p:cNvSpPr>
            <p:nvPr/>
          </p:nvSpPr>
          <p:spPr bwMode="auto">
            <a:xfrm>
              <a:off x="6079069" y="5898618"/>
              <a:ext cx="6112783" cy="973548"/>
            </a:xfrm>
            <a:custGeom>
              <a:avLst/>
              <a:gdLst>
                <a:gd name="connsiteX0" fmla="*/ 5307865 w 12192148"/>
                <a:gd name="connsiteY0" fmla="*/ 0 h 1941773"/>
                <a:gd name="connsiteX1" fmla="*/ 5817217 w 12192148"/>
                <a:gd name="connsiteY1" fmla="*/ 0 h 1941773"/>
                <a:gd name="connsiteX2" fmla="*/ 5817217 w 12192148"/>
                <a:gd name="connsiteY2" fmla="*/ 697113 h 1941773"/>
                <a:gd name="connsiteX3" fmla="*/ 6190042 w 12192148"/>
                <a:gd name="connsiteY3" fmla="*/ 697113 h 1941773"/>
                <a:gd name="connsiteX4" fmla="*/ 6190042 w 12192148"/>
                <a:gd name="connsiteY4" fmla="*/ 1325570 h 1941773"/>
                <a:gd name="connsiteX5" fmla="*/ 6489353 w 12192148"/>
                <a:gd name="connsiteY5" fmla="*/ 1325570 h 1941773"/>
                <a:gd name="connsiteX6" fmla="*/ 6489353 w 12192148"/>
                <a:gd name="connsiteY6" fmla="*/ 1114324 h 1941773"/>
                <a:gd name="connsiteX7" fmla="*/ 6898935 w 12192148"/>
                <a:gd name="connsiteY7" fmla="*/ 1114324 h 1941773"/>
                <a:gd name="connsiteX8" fmla="*/ 6898935 w 12192148"/>
                <a:gd name="connsiteY8" fmla="*/ 348556 h 1941773"/>
                <a:gd name="connsiteX9" fmla="*/ 7219249 w 12192148"/>
                <a:gd name="connsiteY9" fmla="*/ 348556 h 1941773"/>
                <a:gd name="connsiteX10" fmla="*/ 7219249 w 12192148"/>
                <a:gd name="connsiteY10" fmla="*/ 1093199 h 1941773"/>
                <a:gd name="connsiteX11" fmla="*/ 7413539 w 12192148"/>
                <a:gd name="connsiteY11" fmla="*/ 1093199 h 1941773"/>
                <a:gd name="connsiteX12" fmla="*/ 7413539 w 12192148"/>
                <a:gd name="connsiteY12" fmla="*/ 517553 h 1941773"/>
                <a:gd name="connsiteX13" fmla="*/ 7875631 w 12192148"/>
                <a:gd name="connsiteY13" fmla="*/ 517553 h 1941773"/>
                <a:gd name="connsiteX14" fmla="*/ 7875631 w 12192148"/>
                <a:gd name="connsiteY14" fmla="*/ 1103761 h 1941773"/>
                <a:gd name="connsiteX15" fmla="*/ 8342975 w 12192148"/>
                <a:gd name="connsiteY15" fmla="*/ 1103761 h 1941773"/>
                <a:gd name="connsiteX16" fmla="*/ 8342975 w 12192148"/>
                <a:gd name="connsiteY16" fmla="*/ 739362 h 1941773"/>
                <a:gd name="connsiteX17" fmla="*/ 8852328 w 12192148"/>
                <a:gd name="connsiteY17" fmla="*/ 739362 h 1941773"/>
                <a:gd name="connsiteX18" fmla="*/ 8852328 w 12192148"/>
                <a:gd name="connsiteY18" fmla="*/ 1093199 h 1941773"/>
                <a:gd name="connsiteX19" fmla="*/ 9240906 w 12192148"/>
                <a:gd name="connsiteY19" fmla="*/ 1093199 h 1941773"/>
                <a:gd name="connsiteX20" fmla="*/ 9240906 w 12192148"/>
                <a:gd name="connsiteY20" fmla="*/ 924202 h 1941773"/>
                <a:gd name="connsiteX21" fmla="*/ 9503459 w 12192148"/>
                <a:gd name="connsiteY21" fmla="*/ 929483 h 1941773"/>
                <a:gd name="connsiteX22" fmla="*/ 9503459 w 12192148"/>
                <a:gd name="connsiteY22" fmla="*/ 781611 h 1941773"/>
                <a:gd name="connsiteX23" fmla="*/ 9771263 w 12192148"/>
                <a:gd name="connsiteY23" fmla="*/ 781611 h 1941773"/>
                <a:gd name="connsiteX24" fmla="*/ 9771263 w 12192148"/>
                <a:gd name="connsiteY24" fmla="*/ 918921 h 1941773"/>
                <a:gd name="connsiteX25" fmla="*/ 10028565 w 12192148"/>
                <a:gd name="connsiteY25" fmla="*/ 918921 h 1941773"/>
                <a:gd name="connsiteX26" fmla="*/ 10028565 w 12192148"/>
                <a:gd name="connsiteY26" fmla="*/ 765768 h 1941773"/>
                <a:gd name="connsiteX27" fmla="*/ 10280615 w 12192148"/>
                <a:gd name="connsiteY27" fmla="*/ 771049 h 1941773"/>
                <a:gd name="connsiteX28" fmla="*/ 10280615 w 12192148"/>
                <a:gd name="connsiteY28" fmla="*/ 190122 h 1941773"/>
                <a:gd name="connsiteX29" fmla="*/ 10789968 w 12192148"/>
                <a:gd name="connsiteY29" fmla="*/ 190122 h 1941773"/>
                <a:gd name="connsiteX30" fmla="*/ 10789968 w 12192148"/>
                <a:gd name="connsiteY30" fmla="*/ 697113 h 1941773"/>
                <a:gd name="connsiteX31" fmla="*/ 11168044 w 12192148"/>
                <a:gd name="connsiteY31" fmla="*/ 697113 h 1941773"/>
                <a:gd name="connsiteX32" fmla="*/ 11168044 w 12192148"/>
                <a:gd name="connsiteY32" fmla="*/ 1621315 h 1941773"/>
                <a:gd name="connsiteX33" fmla="*/ 11467354 w 12192148"/>
                <a:gd name="connsiteY33" fmla="*/ 1621315 h 1941773"/>
                <a:gd name="connsiteX34" fmla="*/ 11467354 w 12192148"/>
                <a:gd name="connsiteY34" fmla="*/ 1114324 h 1941773"/>
                <a:gd name="connsiteX35" fmla="*/ 11871686 w 12192148"/>
                <a:gd name="connsiteY35" fmla="*/ 1114324 h 1941773"/>
                <a:gd name="connsiteX36" fmla="*/ 11871686 w 12192148"/>
                <a:gd name="connsiteY36" fmla="*/ 348556 h 1941773"/>
                <a:gd name="connsiteX37" fmla="*/ 12192000 w 12192148"/>
                <a:gd name="connsiteY37" fmla="*/ 348556 h 1941773"/>
                <a:gd name="connsiteX38" fmla="*/ 12192000 w 12192148"/>
                <a:gd name="connsiteY38" fmla="*/ 1754103 h 1941773"/>
                <a:gd name="connsiteX39" fmla="*/ 12192000 w 12192148"/>
                <a:gd name="connsiteY39" fmla="*/ 1896676 h 1941773"/>
                <a:gd name="connsiteX40" fmla="*/ 12192148 w 12192148"/>
                <a:gd name="connsiteY40" fmla="*/ 1896676 h 1941773"/>
                <a:gd name="connsiteX41" fmla="*/ 12192148 w 12192148"/>
                <a:gd name="connsiteY41" fmla="*/ 1941773 h 1941773"/>
                <a:gd name="connsiteX42" fmla="*/ 0 w 12192148"/>
                <a:gd name="connsiteY42" fmla="*/ 1941773 h 1941773"/>
                <a:gd name="connsiteX43" fmla="*/ 0 w 12192148"/>
                <a:gd name="connsiteY43" fmla="*/ 1896676 h 1941773"/>
                <a:gd name="connsiteX44" fmla="*/ 0 w 12192148"/>
                <a:gd name="connsiteY44" fmla="*/ 1573784 h 1941773"/>
                <a:gd name="connsiteX45" fmla="*/ 112847 w 12192148"/>
                <a:gd name="connsiteY45" fmla="*/ 1573784 h 1941773"/>
                <a:gd name="connsiteX46" fmla="*/ 293106 w 12192148"/>
                <a:gd name="connsiteY46" fmla="*/ 1573784 h 1941773"/>
                <a:gd name="connsiteX47" fmla="*/ 293106 w 12192148"/>
                <a:gd name="connsiteY47" fmla="*/ 411930 h 1941773"/>
                <a:gd name="connsiteX48" fmla="*/ 655428 w 12192148"/>
                <a:gd name="connsiteY48" fmla="*/ 411930 h 1941773"/>
                <a:gd name="connsiteX49" fmla="*/ 655428 w 12192148"/>
                <a:gd name="connsiteY49" fmla="*/ 1373100 h 1941773"/>
                <a:gd name="connsiteX50" fmla="*/ 791956 w 12192148"/>
                <a:gd name="connsiteY50" fmla="*/ 1188260 h 1941773"/>
                <a:gd name="connsiteX51" fmla="*/ 954739 w 12192148"/>
                <a:gd name="connsiteY51" fmla="*/ 1399506 h 1941773"/>
                <a:gd name="connsiteX52" fmla="*/ 1101768 w 12192148"/>
                <a:gd name="connsiteY52" fmla="*/ 1188260 h 1941773"/>
                <a:gd name="connsiteX53" fmla="*/ 1264551 w 12192148"/>
                <a:gd name="connsiteY53" fmla="*/ 1399506 h 1941773"/>
                <a:gd name="connsiteX54" fmla="*/ 1411580 w 12192148"/>
                <a:gd name="connsiteY54" fmla="*/ 1188260 h 1941773"/>
                <a:gd name="connsiteX55" fmla="*/ 1574363 w 12192148"/>
                <a:gd name="connsiteY55" fmla="*/ 1399506 h 1941773"/>
                <a:gd name="connsiteX56" fmla="*/ 1574363 w 12192148"/>
                <a:gd name="connsiteY56" fmla="*/ 1447036 h 1941773"/>
                <a:gd name="connsiteX57" fmla="*/ 1721393 w 12192148"/>
                <a:gd name="connsiteY57" fmla="*/ 1447036 h 1941773"/>
                <a:gd name="connsiteX58" fmla="*/ 1721393 w 12192148"/>
                <a:gd name="connsiteY58" fmla="*/ 1299164 h 1941773"/>
                <a:gd name="connsiteX59" fmla="*/ 1537606 w 12192148"/>
                <a:gd name="connsiteY59" fmla="*/ 1072074 h 1941773"/>
                <a:gd name="connsiteX60" fmla="*/ 1721393 w 12192148"/>
                <a:gd name="connsiteY60" fmla="*/ 844985 h 1941773"/>
                <a:gd name="connsiteX61" fmla="*/ 1721393 w 12192148"/>
                <a:gd name="connsiteY61" fmla="*/ 586208 h 1941773"/>
                <a:gd name="connsiteX62" fmla="*/ 1815912 w 12192148"/>
                <a:gd name="connsiteY62" fmla="*/ 586208 h 1941773"/>
                <a:gd name="connsiteX63" fmla="*/ 1815912 w 12192148"/>
                <a:gd name="connsiteY63" fmla="*/ 844985 h 1941773"/>
                <a:gd name="connsiteX64" fmla="*/ 1999699 w 12192148"/>
                <a:gd name="connsiteY64" fmla="*/ 1072074 h 1941773"/>
                <a:gd name="connsiteX65" fmla="*/ 1815912 w 12192148"/>
                <a:gd name="connsiteY65" fmla="*/ 1299164 h 1941773"/>
                <a:gd name="connsiteX66" fmla="*/ 1815912 w 12192148"/>
                <a:gd name="connsiteY66" fmla="*/ 1447036 h 1941773"/>
                <a:gd name="connsiteX67" fmla="*/ 1941937 w 12192148"/>
                <a:gd name="connsiteY67" fmla="*/ 1447036 h 1941773"/>
                <a:gd name="connsiteX68" fmla="*/ 1941937 w 12192148"/>
                <a:gd name="connsiteY68" fmla="*/ 1293883 h 1941773"/>
                <a:gd name="connsiteX69" fmla="*/ 2099469 w 12192148"/>
                <a:gd name="connsiteY69" fmla="*/ 1293883 h 1941773"/>
                <a:gd name="connsiteX70" fmla="*/ 2099469 w 12192148"/>
                <a:gd name="connsiteY70" fmla="*/ 1093199 h 1941773"/>
                <a:gd name="connsiteX71" fmla="*/ 2440788 w 12192148"/>
                <a:gd name="connsiteY71" fmla="*/ 1093199 h 1941773"/>
                <a:gd name="connsiteX72" fmla="*/ 2440788 w 12192148"/>
                <a:gd name="connsiteY72" fmla="*/ 517553 h 1941773"/>
                <a:gd name="connsiteX73" fmla="*/ 2897630 w 12192148"/>
                <a:gd name="connsiteY73" fmla="*/ 517553 h 1941773"/>
                <a:gd name="connsiteX74" fmla="*/ 2897630 w 12192148"/>
                <a:gd name="connsiteY74" fmla="*/ 1103761 h 1941773"/>
                <a:gd name="connsiteX75" fmla="*/ 3364974 w 12192148"/>
                <a:gd name="connsiteY75" fmla="*/ 1103761 h 1941773"/>
                <a:gd name="connsiteX76" fmla="*/ 3364974 w 12192148"/>
                <a:gd name="connsiteY76" fmla="*/ 739362 h 1941773"/>
                <a:gd name="connsiteX77" fmla="*/ 3879577 w 12192148"/>
                <a:gd name="connsiteY77" fmla="*/ 739362 h 1941773"/>
                <a:gd name="connsiteX78" fmla="*/ 3879577 w 12192148"/>
                <a:gd name="connsiteY78" fmla="*/ 1093199 h 1941773"/>
                <a:gd name="connsiteX79" fmla="*/ 4268157 w 12192148"/>
                <a:gd name="connsiteY79" fmla="*/ 1093199 h 1941773"/>
                <a:gd name="connsiteX80" fmla="*/ 4268157 w 12192148"/>
                <a:gd name="connsiteY80" fmla="*/ 924202 h 1941773"/>
                <a:gd name="connsiteX81" fmla="*/ 4530710 w 12192148"/>
                <a:gd name="connsiteY81" fmla="*/ 929483 h 1941773"/>
                <a:gd name="connsiteX82" fmla="*/ 4530710 w 12192148"/>
                <a:gd name="connsiteY82" fmla="*/ 781611 h 1941773"/>
                <a:gd name="connsiteX83" fmla="*/ 4798513 w 12192148"/>
                <a:gd name="connsiteY83" fmla="*/ 781611 h 1941773"/>
                <a:gd name="connsiteX84" fmla="*/ 4798513 w 12192148"/>
                <a:gd name="connsiteY84" fmla="*/ 918921 h 1941773"/>
                <a:gd name="connsiteX85" fmla="*/ 5055815 w 12192148"/>
                <a:gd name="connsiteY85" fmla="*/ 918921 h 1941773"/>
                <a:gd name="connsiteX86" fmla="*/ 5055815 w 12192148"/>
                <a:gd name="connsiteY86" fmla="*/ 765768 h 1941773"/>
                <a:gd name="connsiteX87" fmla="*/ 5307865 w 12192148"/>
                <a:gd name="connsiteY87" fmla="*/ 771049 h 1941773"/>
                <a:gd name="connsiteX88" fmla="*/ 5307865 w 12192148"/>
                <a:gd name="connsiteY88" fmla="*/ 0 h 194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148" h="1941773">
                  <a:moveTo>
                    <a:pt x="5307865" y="0"/>
                  </a:moveTo>
                  <a:cubicBezTo>
                    <a:pt x="5307865" y="0"/>
                    <a:pt x="5307865" y="0"/>
                    <a:pt x="5817217" y="0"/>
                  </a:cubicBezTo>
                  <a:cubicBezTo>
                    <a:pt x="5817217" y="0"/>
                    <a:pt x="5817217" y="0"/>
                    <a:pt x="5817217" y="697113"/>
                  </a:cubicBezTo>
                  <a:cubicBezTo>
                    <a:pt x="5817217" y="697113"/>
                    <a:pt x="5817217" y="697113"/>
                    <a:pt x="6190042" y="697113"/>
                  </a:cubicBezTo>
                  <a:cubicBezTo>
                    <a:pt x="6190042" y="697113"/>
                    <a:pt x="6190042" y="697113"/>
                    <a:pt x="6190042" y="1325570"/>
                  </a:cubicBezTo>
                  <a:cubicBezTo>
                    <a:pt x="6190042" y="1325570"/>
                    <a:pt x="6190042" y="1325570"/>
                    <a:pt x="6489353" y="1325570"/>
                  </a:cubicBezTo>
                  <a:cubicBezTo>
                    <a:pt x="6489353" y="1325570"/>
                    <a:pt x="6489353" y="1325570"/>
                    <a:pt x="6489353" y="1114324"/>
                  </a:cubicBezTo>
                  <a:cubicBezTo>
                    <a:pt x="6489353" y="1114324"/>
                    <a:pt x="6489353" y="1114324"/>
                    <a:pt x="6898935" y="1114324"/>
                  </a:cubicBezTo>
                  <a:cubicBezTo>
                    <a:pt x="6898935" y="1114324"/>
                    <a:pt x="6898935" y="1114324"/>
                    <a:pt x="6898935" y="348556"/>
                  </a:cubicBezTo>
                  <a:cubicBezTo>
                    <a:pt x="6898935" y="348556"/>
                    <a:pt x="6898935" y="348556"/>
                    <a:pt x="7219249" y="348556"/>
                  </a:cubicBezTo>
                  <a:cubicBezTo>
                    <a:pt x="7219249" y="348556"/>
                    <a:pt x="7219249" y="348556"/>
                    <a:pt x="7219249" y="1093199"/>
                  </a:cubicBezTo>
                  <a:cubicBezTo>
                    <a:pt x="7219249" y="1093199"/>
                    <a:pt x="7219249" y="1093199"/>
                    <a:pt x="7413539" y="1093199"/>
                  </a:cubicBezTo>
                  <a:cubicBezTo>
                    <a:pt x="7413539" y="1093199"/>
                    <a:pt x="7413539" y="1093199"/>
                    <a:pt x="7413539" y="517553"/>
                  </a:cubicBezTo>
                  <a:cubicBezTo>
                    <a:pt x="7413539" y="517553"/>
                    <a:pt x="7413539" y="517553"/>
                    <a:pt x="7875631" y="517553"/>
                  </a:cubicBezTo>
                  <a:cubicBezTo>
                    <a:pt x="7875631" y="517553"/>
                    <a:pt x="7875631" y="517553"/>
                    <a:pt x="7875631" y="1103761"/>
                  </a:cubicBezTo>
                  <a:cubicBezTo>
                    <a:pt x="7875631" y="1103761"/>
                    <a:pt x="7875631" y="1103761"/>
                    <a:pt x="8342975" y="1103761"/>
                  </a:cubicBezTo>
                  <a:cubicBezTo>
                    <a:pt x="8342975" y="1103761"/>
                    <a:pt x="8342975" y="1103761"/>
                    <a:pt x="8342975" y="739362"/>
                  </a:cubicBezTo>
                  <a:cubicBezTo>
                    <a:pt x="8342975" y="739362"/>
                    <a:pt x="8342975" y="739362"/>
                    <a:pt x="8852328" y="739362"/>
                  </a:cubicBezTo>
                  <a:cubicBezTo>
                    <a:pt x="8852328" y="739362"/>
                    <a:pt x="8852328" y="739362"/>
                    <a:pt x="8852328" y="1093199"/>
                  </a:cubicBezTo>
                  <a:cubicBezTo>
                    <a:pt x="8852328" y="1093199"/>
                    <a:pt x="8852328" y="1093199"/>
                    <a:pt x="9240906" y="1093199"/>
                  </a:cubicBezTo>
                  <a:cubicBezTo>
                    <a:pt x="9240906" y="1093199"/>
                    <a:pt x="9240906" y="1093199"/>
                    <a:pt x="9240906" y="924202"/>
                  </a:cubicBezTo>
                  <a:cubicBezTo>
                    <a:pt x="9240906" y="924202"/>
                    <a:pt x="9240906" y="924202"/>
                    <a:pt x="9503459" y="929483"/>
                  </a:cubicBezTo>
                  <a:cubicBezTo>
                    <a:pt x="9503459" y="929483"/>
                    <a:pt x="9503459" y="929483"/>
                    <a:pt x="9503459" y="781611"/>
                  </a:cubicBezTo>
                  <a:cubicBezTo>
                    <a:pt x="9503459" y="781611"/>
                    <a:pt x="9503459" y="781611"/>
                    <a:pt x="9771263" y="781611"/>
                  </a:cubicBezTo>
                  <a:cubicBezTo>
                    <a:pt x="9771263" y="781611"/>
                    <a:pt x="9771263" y="781611"/>
                    <a:pt x="9771263" y="918921"/>
                  </a:cubicBezTo>
                  <a:cubicBezTo>
                    <a:pt x="9771263" y="918921"/>
                    <a:pt x="9771263" y="918921"/>
                    <a:pt x="10028565" y="918921"/>
                  </a:cubicBezTo>
                  <a:cubicBezTo>
                    <a:pt x="10028565" y="918921"/>
                    <a:pt x="10028565" y="918921"/>
                    <a:pt x="10028565" y="765768"/>
                  </a:cubicBezTo>
                  <a:cubicBezTo>
                    <a:pt x="10028565" y="765768"/>
                    <a:pt x="10028565" y="765768"/>
                    <a:pt x="10280615" y="771049"/>
                  </a:cubicBezTo>
                  <a:cubicBezTo>
                    <a:pt x="10280615" y="771049"/>
                    <a:pt x="10280615" y="771049"/>
                    <a:pt x="10280615" y="190122"/>
                  </a:cubicBezTo>
                  <a:cubicBezTo>
                    <a:pt x="10280615" y="190122"/>
                    <a:pt x="10280615" y="190122"/>
                    <a:pt x="10789968" y="190122"/>
                  </a:cubicBezTo>
                  <a:cubicBezTo>
                    <a:pt x="10789968" y="190122"/>
                    <a:pt x="10789968" y="190122"/>
                    <a:pt x="10789968" y="697113"/>
                  </a:cubicBezTo>
                  <a:cubicBezTo>
                    <a:pt x="10789968" y="697113"/>
                    <a:pt x="10789968" y="697113"/>
                    <a:pt x="11168044" y="697113"/>
                  </a:cubicBezTo>
                  <a:cubicBezTo>
                    <a:pt x="11168044" y="697113"/>
                    <a:pt x="11168044" y="697113"/>
                    <a:pt x="11168044" y="1621315"/>
                  </a:cubicBezTo>
                  <a:cubicBezTo>
                    <a:pt x="11168044" y="1621315"/>
                    <a:pt x="11168044" y="1621315"/>
                    <a:pt x="11467354" y="1621315"/>
                  </a:cubicBezTo>
                  <a:cubicBezTo>
                    <a:pt x="11467354" y="1621315"/>
                    <a:pt x="11467354" y="1621315"/>
                    <a:pt x="11467354" y="1114324"/>
                  </a:cubicBezTo>
                  <a:cubicBezTo>
                    <a:pt x="11467354" y="1114324"/>
                    <a:pt x="11467354" y="1114324"/>
                    <a:pt x="11871686" y="1114324"/>
                  </a:cubicBezTo>
                  <a:cubicBezTo>
                    <a:pt x="11871686" y="1114324"/>
                    <a:pt x="11871686" y="1114324"/>
                    <a:pt x="11871686" y="348556"/>
                  </a:cubicBezTo>
                  <a:cubicBezTo>
                    <a:pt x="11871686" y="348556"/>
                    <a:pt x="11871686" y="348556"/>
                    <a:pt x="12192000" y="348556"/>
                  </a:cubicBezTo>
                  <a:cubicBezTo>
                    <a:pt x="12192000" y="348556"/>
                    <a:pt x="12192000" y="348556"/>
                    <a:pt x="12192000" y="1754103"/>
                  </a:cubicBezTo>
                  <a:lnTo>
                    <a:pt x="12192000" y="1896676"/>
                  </a:lnTo>
                  <a:lnTo>
                    <a:pt x="12192148" y="1896676"/>
                  </a:lnTo>
                  <a:lnTo>
                    <a:pt x="12192148" y="1941773"/>
                  </a:lnTo>
                  <a:lnTo>
                    <a:pt x="0" y="1941773"/>
                  </a:lnTo>
                  <a:lnTo>
                    <a:pt x="0" y="1896676"/>
                  </a:lnTo>
                  <a:lnTo>
                    <a:pt x="0" y="1573784"/>
                  </a:lnTo>
                  <a:lnTo>
                    <a:pt x="112847" y="1573784"/>
                  </a:lnTo>
                  <a:cubicBezTo>
                    <a:pt x="165111" y="1573784"/>
                    <a:pt x="224842" y="1573784"/>
                    <a:pt x="293106" y="1573784"/>
                  </a:cubicBezTo>
                  <a:cubicBezTo>
                    <a:pt x="293106" y="1573784"/>
                    <a:pt x="293106" y="1573784"/>
                    <a:pt x="293106" y="411930"/>
                  </a:cubicBezTo>
                  <a:cubicBezTo>
                    <a:pt x="293106" y="411930"/>
                    <a:pt x="293106" y="411930"/>
                    <a:pt x="655428" y="411930"/>
                  </a:cubicBezTo>
                  <a:cubicBezTo>
                    <a:pt x="655428" y="411930"/>
                    <a:pt x="655428" y="411930"/>
                    <a:pt x="655428" y="1373100"/>
                  </a:cubicBezTo>
                  <a:cubicBezTo>
                    <a:pt x="676433" y="1315008"/>
                    <a:pt x="734194" y="1188260"/>
                    <a:pt x="791956" y="1188260"/>
                  </a:cubicBezTo>
                  <a:cubicBezTo>
                    <a:pt x="875973" y="1188260"/>
                    <a:pt x="954739" y="1399506"/>
                    <a:pt x="954739" y="1399506"/>
                  </a:cubicBezTo>
                  <a:cubicBezTo>
                    <a:pt x="954739" y="1399506"/>
                    <a:pt x="1023002" y="1188260"/>
                    <a:pt x="1101768" y="1188260"/>
                  </a:cubicBezTo>
                  <a:cubicBezTo>
                    <a:pt x="1180534" y="1188260"/>
                    <a:pt x="1264551" y="1399506"/>
                    <a:pt x="1264551" y="1399506"/>
                  </a:cubicBezTo>
                  <a:cubicBezTo>
                    <a:pt x="1264551" y="1399506"/>
                    <a:pt x="1332815" y="1188260"/>
                    <a:pt x="1411580" y="1188260"/>
                  </a:cubicBezTo>
                  <a:cubicBezTo>
                    <a:pt x="1490347" y="1188260"/>
                    <a:pt x="1574363" y="1399506"/>
                    <a:pt x="1574363" y="1399506"/>
                  </a:cubicBezTo>
                  <a:cubicBezTo>
                    <a:pt x="1574363" y="1399506"/>
                    <a:pt x="1574363" y="1399506"/>
                    <a:pt x="1574363" y="1447036"/>
                  </a:cubicBezTo>
                  <a:cubicBezTo>
                    <a:pt x="1574363" y="1447036"/>
                    <a:pt x="1574363" y="1447036"/>
                    <a:pt x="1721393" y="1447036"/>
                  </a:cubicBezTo>
                  <a:cubicBezTo>
                    <a:pt x="1721393" y="1447036"/>
                    <a:pt x="1721393" y="1447036"/>
                    <a:pt x="1721393" y="1299164"/>
                  </a:cubicBezTo>
                  <a:cubicBezTo>
                    <a:pt x="1616372" y="1278040"/>
                    <a:pt x="1537606" y="1182979"/>
                    <a:pt x="1537606" y="1072074"/>
                  </a:cubicBezTo>
                  <a:cubicBezTo>
                    <a:pt x="1537606" y="961170"/>
                    <a:pt x="1616372" y="866110"/>
                    <a:pt x="1721393" y="844985"/>
                  </a:cubicBezTo>
                  <a:cubicBezTo>
                    <a:pt x="1721393" y="844985"/>
                    <a:pt x="1721393" y="844985"/>
                    <a:pt x="1721393" y="586208"/>
                  </a:cubicBezTo>
                  <a:cubicBezTo>
                    <a:pt x="1721393" y="586208"/>
                    <a:pt x="1721393" y="586208"/>
                    <a:pt x="1815912" y="586208"/>
                  </a:cubicBezTo>
                  <a:cubicBezTo>
                    <a:pt x="1815912" y="586208"/>
                    <a:pt x="1815912" y="586208"/>
                    <a:pt x="1815912" y="844985"/>
                  </a:cubicBezTo>
                  <a:cubicBezTo>
                    <a:pt x="1920933" y="866110"/>
                    <a:pt x="1999699" y="961170"/>
                    <a:pt x="1999699" y="1072074"/>
                  </a:cubicBezTo>
                  <a:cubicBezTo>
                    <a:pt x="1999699" y="1188260"/>
                    <a:pt x="1920933" y="1278040"/>
                    <a:pt x="1815912" y="1299164"/>
                  </a:cubicBezTo>
                  <a:cubicBezTo>
                    <a:pt x="1815912" y="1299164"/>
                    <a:pt x="1815912" y="1299164"/>
                    <a:pt x="1815912" y="1447036"/>
                  </a:cubicBezTo>
                  <a:cubicBezTo>
                    <a:pt x="1815912" y="1447036"/>
                    <a:pt x="1815912" y="1447036"/>
                    <a:pt x="1941937" y="1447036"/>
                  </a:cubicBezTo>
                  <a:cubicBezTo>
                    <a:pt x="1941937" y="1447036"/>
                    <a:pt x="1941937" y="1447036"/>
                    <a:pt x="1941937" y="1293883"/>
                  </a:cubicBezTo>
                  <a:cubicBezTo>
                    <a:pt x="1941937" y="1293883"/>
                    <a:pt x="1941937" y="1293883"/>
                    <a:pt x="2099469" y="1293883"/>
                  </a:cubicBezTo>
                  <a:cubicBezTo>
                    <a:pt x="2099469" y="1293883"/>
                    <a:pt x="2099469" y="1293883"/>
                    <a:pt x="2099469" y="1093199"/>
                  </a:cubicBezTo>
                  <a:cubicBezTo>
                    <a:pt x="2099469" y="1093199"/>
                    <a:pt x="2099469" y="1093199"/>
                    <a:pt x="2440788" y="1093199"/>
                  </a:cubicBezTo>
                  <a:cubicBezTo>
                    <a:pt x="2440788" y="1093199"/>
                    <a:pt x="2440788" y="1093199"/>
                    <a:pt x="2440788" y="517553"/>
                  </a:cubicBezTo>
                  <a:cubicBezTo>
                    <a:pt x="2440788" y="517553"/>
                    <a:pt x="2440788" y="517553"/>
                    <a:pt x="2897630" y="517553"/>
                  </a:cubicBezTo>
                  <a:cubicBezTo>
                    <a:pt x="2897630" y="517553"/>
                    <a:pt x="2897630" y="517553"/>
                    <a:pt x="2897630" y="1103761"/>
                  </a:cubicBezTo>
                  <a:cubicBezTo>
                    <a:pt x="2897630" y="1103761"/>
                    <a:pt x="2897630" y="1103761"/>
                    <a:pt x="3364974" y="1103761"/>
                  </a:cubicBezTo>
                  <a:cubicBezTo>
                    <a:pt x="3364974" y="1103761"/>
                    <a:pt x="3364974" y="1103761"/>
                    <a:pt x="3364974" y="739362"/>
                  </a:cubicBezTo>
                  <a:cubicBezTo>
                    <a:pt x="3364974" y="739362"/>
                    <a:pt x="3364974" y="739362"/>
                    <a:pt x="3879577" y="739362"/>
                  </a:cubicBezTo>
                  <a:cubicBezTo>
                    <a:pt x="3879577" y="739362"/>
                    <a:pt x="3879577" y="739362"/>
                    <a:pt x="3879577" y="1093199"/>
                  </a:cubicBezTo>
                  <a:cubicBezTo>
                    <a:pt x="3879577" y="1093199"/>
                    <a:pt x="3879577" y="1093199"/>
                    <a:pt x="4268157" y="1093199"/>
                  </a:cubicBezTo>
                  <a:cubicBezTo>
                    <a:pt x="4268157" y="1093199"/>
                    <a:pt x="4268157" y="1093199"/>
                    <a:pt x="4268157" y="924202"/>
                  </a:cubicBezTo>
                  <a:cubicBezTo>
                    <a:pt x="4268157" y="924202"/>
                    <a:pt x="4268157" y="924202"/>
                    <a:pt x="4530710" y="929483"/>
                  </a:cubicBezTo>
                  <a:cubicBezTo>
                    <a:pt x="4530710" y="929483"/>
                    <a:pt x="4530710" y="929483"/>
                    <a:pt x="4530710" y="781611"/>
                  </a:cubicBezTo>
                  <a:cubicBezTo>
                    <a:pt x="4530710" y="781611"/>
                    <a:pt x="4530710" y="781611"/>
                    <a:pt x="4798513" y="781611"/>
                  </a:cubicBezTo>
                  <a:cubicBezTo>
                    <a:pt x="4798513" y="781611"/>
                    <a:pt x="4798513" y="781611"/>
                    <a:pt x="4798513" y="918921"/>
                  </a:cubicBezTo>
                  <a:cubicBezTo>
                    <a:pt x="4798513" y="918921"/>
                    <a:pt x="4798513" y="918921"/>
                    <a:pt x="5055815" y="918921"/>
                  </a:cubicBezTo>
                  <a:cubicBezTo>
                    <a:pt x="5055815" y="918921"/>
                    <a:pt x="5055815" y="918921"/>
                    <a:pt x="5055815" y="765768"/>
                  </a:cubicBezTo>
                  <a:cubicBezTo>
                    <a:pt x="5055815" y="765768"/>
                    <a:pt x="5055815" y="765768"/>
                    <a:pt x="5307865" y="771049"/>
                  </a:cubicBezTo>
                  <a:cubicBezTo>
                    <a:pt x="5307865" y="771049"/>
                    <a:pt x="5307865" y="771049"/>
                    <a:pt x="5307865" y="0"/>
                  </a:cubicBezTo>
                  <a:close/>
                </a:path>
              </a:pathLst>
            </a:custGeom>
            <a:grpFill/>
            <a:ln>
              <a:noFill/>
            </a:ln>
          </p:spPr>
          <p:txBody>
            <a:bodyPr lIns="68580" tIns="34290" rIns="68580" bIns="34290"/>
            <a:lstStyle/>
            <a:p>
              <a:pPr marL="0" marR="0" lvl="0" indent="0" algn="l" defTabSz="68509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85" name="Rectangle 284">
            <a:extLst>
              <a:ext uri="{FF2B5EF4-FFF2-40B4-BE49-F238E27FC236}">
                <a16:creationId xmlns:a16="http://schemas.microsoft.com/office/drawing/2014/main" id="{E1FC9D0B-FE74-6E4A-BC30-0610671823B0}"/>
              </a:ext>
            </a:extLst>
          </p:cNvPr>
          <p:cNvSpPr/>
          <p:nvPr userDrawn="1"/>
        </p:nvSpPr>
        <p:spPr>
          <a:xfrm>
            <a:off x="-11110" y="6767519"/>
            <a:ext cx="12201526" cy="111125"/>
          </a:xfrm>
          <a:prstGeom prst="rect">
            <a:avLst/>
          </a:prstGeom>
          <a:gradFill>
            <a:gsLst>
              <a:gs pos="64000">
                <a:srgbClr val="8FC74A"/>
              </a:gs>
              <a:gs pos="89000">
                <a:schemeClr val="bg1"/>
              </a:gs>
              <a:gs pos="100000">
                <a:schemeClr val="bg1"/>
              </a:gs>
              <a:gs pos="27000">
                <a:schemeClr val="accent1">
                  <a:lumMod val="45000"/>
                  <a:lumOff val="55000"/>
                </a:schemeClr>
              </a:gs>
              <a:gs pos="8000">
                <a:srgbClr val="2A65A8"/>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578" rtl="0" eaLnBrk="1" fontAlgn="auto" latinLnBrk="0" hangingPunct="1">
              <a:lnSpc>
                <a:spcPct val="100000"/>
              </a:lnSpc>
              <a:spcBef>
                <a:spcPts val="0"/>
              </a:spcBef>
              <a:spcAft>
                <a:spcPts val="0"/>
              </a:spcAft>
              <a:buClrTx/>
              <a:buSzTx/>
              <a:buFontTx/>
              <a:buNone/>
              <a:tabLst/>
              <a:defRPr/>
            </a:pPr>
            <a:endParaRPr kumimoji="0" lang="en-US" sz="1797" b="0" i="0" u="none" strike="noStrike" kern="1200" cap="none" spc="0" normalizeH="0" baseline="0" noProof="0" dirty="0">
              <a:ln>
                <a:noFill/>
              </a:ln>
              <a:solidFill>
                <a:prstClr val="white"/>
              </a:solidFill>
              <a:effectLst/>
              <a:uLnTx/>
              <a:uFillTx/>
              <a:latin typeface="Segoe UI"/>
              <a:ea typeface="+mn-ea"/>
              <a:cs typeface="+mn-cs"/>
            </a:endParaRPr>
          </a:p>
        </p:txBody>
      </p:sp>
      <p:grpSp>
        <p:nvGrpSpPr>
          <p:cNvPr id="286" name="Group 200"/>
          <p:cNvGrpSpPr>
            <a:grpSpLocks/>
          </p:cNvGrpSpPr>
          <p:nvPr userDrawn="1"/>
        </p:nvGrpSpPr>
        <p:grpSpPr bwMode="auto">
          <a:xfrm>
            <a:off x="10837863" y="5295900"/>
            <a:ext cx="1352550" cy="1538288"/>
            <a:chOff x="5606924" y="2885561"/>
            <a:chExt cx="1953080" cy="2154434"/>
          </a:xfrm>
        </p:grpSpPr>
        <p:sp>
          <p:nvSpPr>
            <p:cNvPr id="287" name="object 7"/>
            <p:cNvSpPr>
              <a:spLocks/>
            </p:cNvSpPr>
            <p:nvPr/>
          </p:nvSpPr>
          <p:spPr bwMode="auto">
            <a:xfrm>
              <a:off x="5606924" y="2885561"/>
              <a:ext cx="1953080" cy="2154434"/>
            </a:xfrm>
            <a:custGeom>
              <a:avLst/>
              <a:gdLst>
                <a:gd name="T0" fmla="*/ 1953080 w 1953080"/>
                <a:gd name="T1" fmla="*/ 2154434 h 2154434"/>
                <a:gd name="T2" fmla="*/ 1953080 w 1953080"/>
                <a:gd name="T3" fmla="*/ 0 h 2154434"/>
                <a:gd name="T4" fmla="*/ 1952289 w 1953080"/>
                <a:gd name="T5" fmla="*/ 639 h 2154434"/>
                <a:gd name="T6" fmla="*/ 1912870 w 1953080"/>
                <a:gd name="T7" fmla="*/ 32613 h 2154434"/>
                <a:gd name="T8" fmla="*/ 1871540 w 1953080"/>
                <a:gd name="T9" fmla="*/ 66204 h 2154434"/>
                <a:gd name="T10" fmla="*/ 1828964 w 1953080"/>
                <a:gd name="T11" fmla="*/ 100847 h 2154434"/>
                <a:gd name="T12" fmla="*/ 1785810 w 1953080"/>
                <a:gd name="T13" fmla="*/ 135978 h 2154434"/>
                <a:gd name="T14" fmla="*/ 1764224 w 1953080"/>
                <a:gd name="T15" fmla="*/ 153551 h 2154434"/>
                <a:gd name="T16" fmla="*/ 1721452 w 1953080"/>
                <a:gd name="T17" fmla="*/ 188356 h 2154434"/>
                <a:gd name="T18" fmla="*/ 1679767 w 1953080"/>
                <a:gd name="T19" fmla="*/ 222239 h 2154434"/>
                <a:gd name="T20" fmla="*/ 1639836 w 1953080"/>
                <a:gd name="T21" fmla="*/ 254636 h 2154434"/>
                <a:gd name="T22" fmla="*/ 1602325 w 1953080"/>
                <a:gd name="T23" fmla="*/ 284982 h 2154434"/>
                <a:gd name="T24" fmla="*/ 1567900 w 1953080"/>
                <a:gd name="T25" fmla="*/ 312713 h 2154434"/>
                <a:gd name="T26" fmla="*/ 1503160 w 1953080"/>
                <a:gd name="T27" fmla="*/ 363483 h 2154434"/>
                <a:gd name="T28" fmla="*/ 1439090 w 1953080"/>
                <a:gd name="T29" fmla="*/ 411353 h 2154434"/>
                <a:gd name="T30" fmla="*/ 1375977 w 1953080"/>
                <a:gd name="T31" fmla="*/ 456357 h 2154434"/>
                <a:gd name="T32" fmla="*/ 1314107 w 1953080"/>
                <a:gd name="T33" fmla="*/ 498526 h 2154434"/>
                <a:gd name="T34" fmla="*/ 1253767 w 1953080"/>
                <a:gd name="T35" fmla="*/ 537892 h 2154434"/>
                <a:gd name="T36" fmla="*/ 1195244 w 1953080"/>
                <a:gd name="T37" fmla="*/ 574487 h 2154434"/>
                <a:gd name="T38" fmla="*/ 1138823 w 1953080"/>
                <a:gd name="T39" fmla="*/ 608343 h 2154434"/>
                <a:gd name="T40" fmla="*/ 1084792 w 1953080"/>
                <a:gd name="T41" fmla="*/ 639491 h 2154434"/>
                <a:gd name="T42" fmla="*/ 1033436 w 1953080"/>
                <a:gd name="T43" fmla="*/ 667964 h 2154434"/>
                <a:gd name="T44" fmla="*/ 985043 w 1953080"/>
                <a:gd name="T45" fmla="*/ 693794 h 2154434"/>
                <a:gd name="T46" fmla="*/ 939899 w 1953080"/>
                <a:gd name="T47" fmla="*/ 717013 h 2154434"/>
                <a:gd name="T48" fmla="*/ 898290 w 1953080"/>
                <a:gd name="T49" fmla="*/ 737651 h 2154434"/>
                <a:gd name="T50" fmla="*/ 860504 w 1953080"/>
                <a:gd name="T51" fmla="*/ 755743 h 2154434"/>
                <a:gd name="T52" fmla="*/ 797543 w 1953080"/>
                <a:gd name="T53" fmla="*/ 784410 h 2154434"/>
                <a:gd name="T54" fmla="*/ 753309 w 1953080"/>
                <a:gd name="T55" fmla="*/ 803269 h 2154434"/>
                <a:gd name="T56" fmla="*/ 582879 w 1953080"/>
                <a:gd name="T57" fmla="*/ 862532 h 2154434"/>
                <a:gd name="T58" fmla="*/ 458277 w 1953080"/>
                <a:gd name="T59" fmla="*/ 915270 h 2154434"/>
                <a:gd name="T60" fmla="*/ 351958 w 1953080"/>
                <a:gd name="T61" fmla="*/ 971248 h 2154434"/>
                <a:gd name="T62" fmla="*/ 262602 w 1953080"/>
                <a:gd name="T63" fmla="*/ 1029768 h 2154434"/>
                <a:gd name="T64" fmla="*/ 188888 w 1953080"/>
                <a:gd name="T65" fmla="*/ 1090136 h 2154434"/>
                <a:gd name="T66" fmla="*/ 129497 w 1953080"/>
                <a:gd name="T67" fmla="*/ 1151653 h 2154434"/>
                <a:gd name="T68" fmla="*/ 83108 w 1953080"/>
                <a:gd name="T69" fmla="*/ 1213625 h 2154434"/>
                <a:gd name="T70" fmla="*/ 48401 w 1953080"/>
                <a:gd name="T71" fmla="*/ 1275355 h 2154434"/>
                <a:gd name="T72" fmla="*/ 24057 w 1953080"/>
                <a:gd name="T73" fmla="*/ 1336148 h 2154434"/>
                <a:gd name="T74" fmla="*/ 8756 w 1953080"/>
                <a:gd name="T75" fmla="*/ 1395306 h 2154434"/>
                <a:gd name="T76" fmla="*/ 1177 w 1953080"/>
                <a:gd name="T77" fmla="*/ 1452134 h 2154434"/>
                <a:gd name="T78" fmla="*/ 0 w 1953080"/>
                <a:gd name="T79" fmla="*/ 1505936 h 2154434"/>
                <a:gd name="T80" fmla="*/ 3905 w 1953080"/>
                <a:gd name="T81" fmla="*/ 1556015 h 2154434"/>
                <a:gd name="T82" fmla="*/ 11572 w 1953080"/>
                <a:gd name="T83" fmla="*/ 1601675 h 2154434"/>
                <a:gd name="T84" fmla="*/ 21681 w 1953080"/>
                <a:gd name="T85" fmla="*/ 1642221 h 2154434"/>
                <a:gd name="T86" fmla="*/ 43946 w 1953080"/>
                <a:gd name="T87" fmla="*/ 1705184 h 2154434"/>
                <a:gd name="T88" fmla="*/ 62658 w 1953080"/>
                <a:gd name="T89" fmla="*/ 1743864 h 2154434"/>
                <a:gd name="T90" fmla="*/ 318387 w 1953080"/>
                <a:gd name="T91" fmla="*/ 2154434 h 2154434"/>
                <a:gd name="T92" fmla="*/ 1953080 w 1953080"/>
                <a:gd name="T93" fmla="*/ 2154434 h 2154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53080" h="2154434">
                  <a:moveTo>
                    <a:pt x="1953080" y="2154434"/>
                  </a:moveTo>
                  <a:lnTo>
                    <a:pt x="1953080" y="0"/>
                  </a:lnTo>
                  <a:lnTo>
                    <a:pt x="1952289" y="639"/>
                  </a:lnTo>
                  <a:lnTo>
                    <a:pt x="1912870" y="32613"/>
                  </a:lnTo>
                  <a:lnTo>
                    <a:pt x="1871540" y="66204"/>
                  </a:lnTo>
                  <a:lnTo>
                    <a:pt x="1828964" y="100847"/>
                  </a:lnTo>
                  <a:lnTo>
                    <a:pt x="1785810" y="135978"/>
                  </a:lnTo>
                  <a:lnTo>
                    <a:pt x="1764224" y="153551"/>
                  </a:lnTo>
                  <a:lnTo>
                    <a:pt x="1721452" y="188356"/>
                  </a:lnTo>
                  <a:lnTo>
                    <a:pt x="1679767" y="222239"/>
                  </a:lnTo>
                  <a:lnTo>
                    <a:pt x="1639836" y="254636"/>
                  </a:lnTo>
                  <a:lnTo>
                    <a:pt x="1602325" y="284982"/>
                  </a:lnTo>
                  <a:lnTo>
                    <a:pt x="1567900" y="312713"/>
                  </a:lnTo>
                  <a:lnTo>
                    <a:pt x="1503160" y="363483"/>
                  </a:lnTo>
                  <a:lnTo>
                    <a:pt x="1439090" y="411353"/>
                  </a:lnTo>
                  <a:lnTo>
                    <a:pt x="1375977" y="456357"/>
                  </a:lnTo>
                  <a:lnTo>
                    <a:pt x="1314107" y="498526"/>
                  </a:lnTo>
                  <a:lnTo>
                    <a:pt x="1253767" y="537892"/>
                  </a:lnTo>
                  <a:lnTo>
                    <a:pt x="1195244" y="574487"/>
                  </a:lnTo>
                  <a:lnTo>
                    <a:pt x="1138823" y="608343"/>
                  </a:lnTo>
                  <a:lnTo>
                    <a:pt x="1084792" y="639491"/>
                  </a:lnTo>
                  <a:lnTo>
                    <a:pt x="1033436" y="667964"/>
                  </a:lnTo>
                  <a:lnTo>
                    <a:pt x="985043" y="693794"/>
                  </a:lnTo>
                  <a:lnTo>
                    <a:pt x="939899" y="717013"/>
                  </a:lnTo>
                  <a:lnTo>
                    <a:pt x="898290" y="737651"/>
                  </a:lnTo>
                  <a:lnTo>
                    <a:pt x="860504" y="755743"/>
                  </a:lnTo>
                  <a:lnTo>
                    <a:pt x="797543" y="784410"/>
                  </a:lnTo>
                  <a:lnTo>
                    <a:pt x="753309" y="803269"/>
                  </a:lnTo>
                  <a:lnTo>
                    <a:pt x="582879" y="862532"/>
                  </a:lnTo>
                  <a:lnTo>
                    <a:pt x="458277" y="915270"/>
                  </a:lnTo>
                  <a:lnTo>
                    <a:pt x="351958" y="971248"/>
                  </a:lnTo>
                  <a:lnTo>
                    <a:pt x="262602" y="1029768"/>
                  </a:lnTo>
                  <a:lnTo>
                    <a:pt x="188888" y="1090136"/>
                  </a:lnTo>
                  <a:lnTo>
                    <a:pt x="129497" y="1151653"/>
                  </a:lnTo>
                  <a:lnTo>
                    <a:pt x="83108" y="1213625"/>
                  </a:lnTo>
                  <a:lnTo>
                    <a:pt x="48401" y="1275355"/>
                  </a:lnTo>
                  <a:lnTo>
                    <a:pt x="24057" y="1336148"/>
                  </a:lnTo>
                  <a:lnTo>
                    <a:pt x="8756" y="1395306"/>
                  </a:lnTo>
                  <a:lnTo>
                    <a:pt x="1177" y="1452134"/>
                  </a:lnTo>
                  <a:lnTo>
                    <a:pt x="0" y="1505936"/>
                  </a:lnTo>
                  <a:lnTo>
                    <a:pt x="3905" y="1556015"/>
                  </a:lnTo>
                  <a:lnTo>
                    <a:pt x="11572" y="1601675"/>
                  </a:lnTo>
                  <a:lnTo>
                    <a:pt x="21681" y="1642221"/>
                  </a:lnTo>
                  <a:lnTo>
                    <a:pt x="43946" y="1705184"/>
                  </a:lnTo>
                  <a:lnTo>
                    <a:pt x="62658" y="1743864"/>
                  </a:lnTo>
                  <a:lnTo>
                    <a:pt x="318387" y="2154434"/>
                  </a:lnTo>
                  <a:lnTo>
                    <a:pt x="1953080" y="2154434"/>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6789" rtl="0" eaLnBrk="0" fontAlgn="base" latinLnBrk="0" hangingPunct="0">
                <a:lnSpc>
                  <a:spcPct val="100000"/>
                </a:lnSpc>
                <a:spcBef>
                  <a:spcPct val="0"/>
                </a:spcBef>
                <a:spcAft>
                  <a:spcPct val="0"/>
                </a:spcAft>
                <a:buClrTx/>
                <a:buSzTx/>
                <a:buFontTx/>
                <a:buNone/>
                <a:tabLst/>
                <a:defRPr/>
              </a:pPr>
              <a:endParaRPr kumimoji="0" lang="en-US" sz="1797"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nvGrpSpPr>
            <p:cNvPr id="288" name="Group 202"/>
            <p:cNvGrpSpPr>
              <a:grpSpLocks/>
            </p:cNvGrpSpPr>
            <p:nvPr/>
          </p:nvGrpSpPr>
          <p:grpSpPr bwMode="auto">
            <a:xfrm>
              <a:off x="5986293" y="4065090"/>
              <a:ext cx="1402567" cy="646559"/>
              <a:chOff x="5986293" y="4065090"/>
              <a:chExt cx="1402567" cy="646559"/>
            </a:xfrm>
          </p:grpSpPr>
          <p:sp>
            <p:nvSpPr>
              <p:cNvPr id="289" name="object 8"/>
              <p:cNvSpPr>
                <a:spLocks/>
              </p:cNvSpPr>
              <p:nvPr/>
            </p:nvSpPr>
            <p:spPr bwMode="auto">
              <a:xfrm>
                <a:off x="7176602" y="4332991"/>
                <a:ext cx="81978" cy="55092"/>
              </a:xfrm>
              <a:custGeom>
                <a:avLst/>
                <a:gdLst>
                  <a:gd name="T0" fmla="*/ 72059 w 81978"/>
                  <a:gd name="T1" fmla="*/ 0 h 55092"/>
                  <a:gd name="T2" fmla="*/ 11937 w 81978"/>
                  <a:gd name="T3" fmla="*/ 0 h 55092"/>
                  <a:gd name="T4" fmla="*/ 0 w 81978"/>
                  <a:gd name="T5" fmla="*/ 55092 h 55092"/>
                  <a:gd name="T6" fmla="*/ 67043 w 81978"/>
                  <a:gd name="T7" fmla="*/ 55092 h 55092"/>
                  <a:gd name="T8" fmla="*/ 70078 w 81978"/>
                  <a:gd name="T9" fmla="*/ 51917 h 55092"/>
                  <a:gd name="T10" fmla="*/ 71666 w 81978"/>
                  <a:gd name="T11" fmla="*/ 50317 h 55092"/>
                  <a:gd name="T12" fmla="*/ 75643 w 81978"/>
                  <a:gd name="T13" fmla="*/ 40191 h 55092"/>
                  <a:gd name="T14" fmla="*/ 79801 w 81978"/>
                  <a:gd name="T15" fmla="*/ 23841 h 55092"/>
                  <a:gd name="T16" fmla="*/ 81957 w 81978"/>
                  <a:gd name="T17" fmla="*/ 12714 h 55092"/>
                  <a:gd name="T18" fmla="*/ 81978 w 81978"/>
                  <a:gd name="T19" fmla="*/ 9232 h 55092"/>
                  <a:gd name="T20" fmla="*/ 80251 w 81978"/>
                  <a:gd name="T21" fmla="*/ 393 h 55092"/>
                  <a:gd name="T22" fmla="*/ 72059 w 81978"/>
                  <a:gd name="T23" fmla="*/ 0 h 55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978" h="55092">
                    <a:moveTo>
                      <a:pt x="72059" y="0"/>
                    </a:moveTo>
                    <a:lnTo>
                      <a:pt x="11937" y="0"/>
                    </a:lnTo>
                    <a:lnTo>
                      <a:pt x="0" y="55092"/>
                    </a:lnTo>
                    <a:lnTo>
                      <a:pt x="67043" y="55092"/>
                    </a:lnTo>
                    <a:lnTo>
                      <a:pt x="70078" y="51917"/>
                    </a:lnTo>
                    <a:lnTo>
                      <a:pt x="71666" y="50317"/>
                    </a:lnTo>
                    <a:lnTo>
                      <a:pt x="75643" y="40191"/>
                    </a:lnTo>
                    <a:lnTo>
                      <a:pt x="79801" y="23841"/>
                    </a:lnTo>
                    <a:lnTo>
                      <a:pt x="81957" y="12714"/>
                    </a:lnTo>
                    <a:lnTo>
                      <a:pt x="81978" y="9232"/>
                    </a:lnTo>
                    <a:lnTo>
                      <a:pt x="80251" y="393"/>
                    </a:lnTo>
                    <a:lnTo>
                      <a:pt x="72059" y="0"/>
                    </a:lnTo>
                    <a:close/>
                  </a:path>
                </a:pathLst>
              </a:custGeom>
              <a:solidFill>
                <a:srgbClr val="8FC74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6789" rtl="0" eaLnBrk="0" fontAlgn="base" latinLnBrk="0" hangingPunct="0">
                  <a:lnSpc>
                    <a:spcPct val="100000"/>
                  </a:lnSpc>
                  <a:spcBef>
                    <a:spcPct val="0"/>
                  </a:spcBef>
                  <a:spcAft>
                    <a:spcPct val="0"/>
                  </a:spcAft>
                  <a:buClrTx/>
                  <a:buSzTx/>
                  <a:buFontTx/>
                  <a:buNone/>
                  <a:tabLst/>
                  <a:defRPr/>
                </a:pPr>
                <a:endParaRPr kumimoji="0" lang="en-US" sz="1797"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90" name="object 9"/>
              <p:cNvSpPr>
                <a:spLocks/>
              </p:cNvSpPr>
              <p:nvPr/>
            </p:nvSpPr>
            <p:spPr bwMode="auto">
              <a:xfrm>
                <a:off x="7069110" y="4196317"/>
                <a:ext cx="285788" cy="329399"/>
              </a:xfrm>
              <a:custGeom>
                <a:avLst/>
                <a:gdLst>
                  <a:gd name="T0" fmla="*/ 698 w 285788"/>
                  <a:gd name="T1" fmla="*/ 318617 h 329399"/>
                  <a:gd name="T2" fmla="*/ 0 w 285788"/>
                  <a:gd name="T3" fmla="*/ 327710 h 329399"/>
                  <a:gd name="T4" fmla="*/ 10350 w 285788"/>
                  <a:gd name="T5" fmla="*/ 328637 h 329399"/>
                  <a:gd name="T6" fmla="*/ 20558 w 285788"/>
                  <a:gd name="T7" fmla="*/ 328675 h 329399"/>
                  <a:gd name="T8" fmla="*/ 37124 w 285788"/>
                  <a:gd name="T9" fmla="*/ 328522 h 329399"/>
                  <a:gd name="T10" fmla="*/ 47218 w 285788"/>
                  <a:gd name="T11" fmla="*/ 328637 h 329399"/>
                  <a:gd name="T12" fmla="*/ 56184 w 285788"/>
                  <a:gd name="T13" fmla="*/ 329399 h 329399"/>
                  <a:gd name="T14" fmla="*/ 61302 w 285788"/>
                  <a:gd name="T15" fmla="*/ 322122 h 329399"/>
                  <a:gd name="T16" fmla="*/ 61467 w 285788"/>
                  <a:gd name="T17" fmla="*/ 320192 h 329399"/>
                  <a:gd name="T18" fmla="*/ 124802 w 285788"/>
                  <a:gd name="T19" fmla="*/ 52997 h 329399"/>
                  <a:gd name="T20" fmla="*/ 255308 w 285788"/>
                  <a:gd name="T21" fmla="*/ 51993 h 329399"/>
                  <a:gd name="T22" fmla="*/ 266484 w 285788"/>
                  <a:gd name="T23" fmla="*/ 52704 h 329399"/>
                  <a:gd name="T24" fmla="*/ 271373 w 285788"/>
                  <a:gd name="T25" fmla="*/ 51117 h 329399"/>
                  <a:gd name="T26" fmla="*/ 273024 w 285788"/>
                  <a:gd name="T27" fmla="*/ 49136 h 329399"/>
                  <a:gd name="T28" fmla="*/ 276077 w 285788"/>
                  <a:gd name="T29" fmla="*/ 39772 h 329399"/>
                  <a:gd name="T30" fmla="*/ 280426 w 285788"/>
                  <a:gd name="T31" fmla="*/ 22906 h 329399"/>
                  <a:gd name="T32" fmla="*/ 283473 w 285788"/>
                  <a:gd name="T33" fmla="*/ 10038 h 329399"/>
                  <a:gd name="T34" fmla="*/ 284175 w 285788"/>
                  <a:gd name="T35" fmla="*/ 5308 h 329399"/>
                  <a:gd name="T36" fmla="*/ 285788 w 285788"/>
                  <a:gd name="T37" fmla="*/ 1219 h 329399"/>
                  <a:gd name="T38" fmla="*/ 273418 w 285788"/>
                  <a:gd name="T39" fmla="*/ 0 h 329399"/>
                  <a:gd name="T40" fmla="*/ 76784 w 285788"/>
                  <a:gd name="T41" fmla="*/ 0 h 329399"/>
                  <a:gd name="T42" fmla="*/ 69811 w 285788"/>
                  <a:gd name="T43" fmla="*/ 13119 h 329399"/>
                  <a:gd name="T44" fmla="*/ 68859 w 285788"/>
                  <a:gd name="T45" fmla="*/ 20891 h 329399"/>
                  <a:gd name="T46" fmla="*/ 1066 w 285788"/>
                  <a:gd name="T47" fmla="*/ 316725 h 329399"/>
                  <a:gd name="T48" fmla="*/ 698 w 285788"/>
                  <a:gd name="T49" fmla="*/ 318617 h 329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5788" h="329399">
                    <a:moveTo>
                      <a:pt x="698" y="318617"/>
                    </a:moveTo>
                    <a:lnTo>
                      <a:pt x="0" y="327710"/>
                    </a:lnTo>
                    <a:lnTo>
                      <a:pt x="10350" y="328637"/>
                    </a:lnTo>
                    <a:lnTo>
                      <a:pt x="20558" y="328675"/>
                    </a:lnTo>
                    <a:lnTo>
                      <a:pt x="37124" y="328522"/>
                    </a:lnTo>
                    <a:lnTo>
                      <a:pt x="47218" y="328637"/>
                    </a:lnTo>
                    <a:lnTo>
                      <a:pt x="56184" y="329399"/>
                    </a:lnTo>
                    <a:lnTo>
                      <a:pt x="61302" y="322122"/>
                    </a:lnTo>
                    <a:lnTo>
                      <a:pt x="61467" y="320192"/>
                    </a:lnTo>
                    <a:lnTo>
                      <a:pt x="124802" y="52997"/>
                    </a:lnTo>
                    <a:lnTo>
                      <a:pt x="255308" y="51993"/>
                    </a:lnTo>
                    <a:lnTo>
                      <a:pt x="266484" y="52704"/>
                    </a:lnTo>
                    <a:lnTo>
                      <a:pt x="271373" y="51117"/>
                    </a:lnTo>
                    <a:lnTo>
                      <a:pt x="273024" y="49136"/>
                    </a:lnTo>
                    <a:lnTo>
                      <a:pt x="276077" y="39772"/>
                    </a:lnTo>
                    <a:lnTo>
                      <a:pt x="280426" y="22906"/>
                    </a:lnTo>
                    <a:lnTo>
                      <a:pt x="283473" y="10038"/>
                    </a:lnTo>
                    <a:lnTo>
                      <a:pt x="284175" y="5308"/>
                    </a:lnTo>
                    <a:lnTo>
                      <a:pt x="285788" y="1219"/>
                    </a:lnTo>
                    <a:lnTo>
                      <a:pt x="273418" y="0"/>
                    </a:lnTo>
                    <a:lnTo>
                      <a:pt x="76784" y="0"/>
                    </a:lnTo>
                    <a:lnTo>
                      <a:pt x="69811" y="13119"/>
                    </a:lnTo>
                    <a:lnTo>
                      <a:pt x="68859" y="20891"/>
                    </a:lnTo>
                    <a:lnTo>
                      <a:pt x="1066" y="316725"/>
                    </a:lnTo>
                    <a:lnTo>
                      <a:pt x="698" y="318617"/>
                    </a:lnTo>
                    <a:close/>
                  </a:path>
                </a:pathLst>
              </a:custGeom>
              <a:solidFill>
                <a:srgbClr val="2A65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6789" rtl="0" eaLnBrk="0" fontAlgn="base" latinLnBrk="0" hangingPunct="0">
                  <a:lnSpc>
                    <a:spcPct val="100000"/>
                  </a:lnSpc>
                  <a:spcBef>
                    <a:spcPct val="0"/>
                  </a:spcBef>
                  <a:spcAft>
                    <a:spcPct val="0"/>
                  </a:spcAft>
                  <a:buClrTx/>
                  <a:buSzTx/>
                  <a:buFontTx/>
                  <a:buNone/>
                  <a:tabLst/>
                  <a:defRPr/>
                </a:pPr>
                <a:endParaRPr kumimoji="0" lang="en-US" sz="1797"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91" name="object 10"/>
              <p:cNvSpPr>
                <a:spLocks/>
              </p:cNvSpPr>
              <p:nvPr/>
            </p:nvSpPr>
            <p:spPr bwMode="auto">
              <a:xfrm>
                <a:off x="6324593" y="4194744"/>
                <a:ext cx="336384" cy="332606"/>
              </a:xfrm>
              <a:custGeom>
                <a:avLst/>
                <a:gdLst>
                  <a:gd name="T0" fmla="*/ 215582 w 336384"/>
                  <a:gd name="T1" fmla="*/ 329930 h 332606"/>
                  <a:gd name="T2" fmla="*/ 256205 w 336384"/>
                  <a:gd name="T3" fmla="*/ 332606 h 332606"/>
                  <a:gd name="T4" fmla="*/ 267060 w 336384"/>
                  <a:gd name="T5" fmla="*/ 313408 h 332606"/>
                  <a:gd name="T6" fmla="*/ 273455 w 336384"/>
                  <a:gd name="T7" fmla="*/ 286993 h 332606"/>
                  <a:gd name="T8" fmla="*/ 281958 w 336384"/>
                  <a:gd name="T9" fmla="*/ 250848 h 332606"/>
                  <a:gd name="T10" fmla="*/ 291805 w 336384"/>
                  <a:gd name="T11" fmla="*/ 208400 h 332606"/>
                  <a:gd name="T12" fmla="*/ 302233 w 336384"/>
                  <a:gd name="T13" fmla="*/ 163079 h 332606"/>
                  <a:gd name="T14" fmla="*/ 312477 w 336384"/>
                  <a:gd name="T15" fmla="*/ 118311 h 332606"/>
                  <a:gd name="T16" fmla="*/ 321774 w 336384"/>
                  <a:gd name="T17" fmla="*/ 77524 h 332606"/>
                  <a:gd name="T18" fmla="*/ 329361 w 336384"/>
                  <a:gd name="T19" fmla="*/ 44147 h 332606"/>
                  <a:gd name="T20" fmla="*/ 335862 w 336384"/>
                  <a:gd name="T21" fmla="*/ 15471 h 332606"/>
                  <a:gd name="T22" fmla="*/ 331660 w 336384"/>
                  <a:gd name="T23" fmla="*/ 3806 h 332606"/>
                  <a:gd name="T24" fmla="*/ 318799 w 336384"/>
                  <a:gd name="T25" fmla="*/ 1761 h 332606"/>
                  <a:gd name="T26" fmla="*/ 284759 w 336384"/>
                  <a:gd name="T27" fmla="*/ 1254 h 332606"/>
                  <a:gd name="T28" fmla="*/ 275996 w 336384"/>
                  <a:gd name="T29" fmla="*/ 7311 h 332606"/>
                  <a:gd name="T30" fmla="*/ 268369 w 336384"/>
                  <a:gd name="T31" fmla="*/ 42201 h 332606"/>
                  <a:gd name="T32" fmla="*/ 256457 w 336384"/>
                  <a:gd name="T33" fmla="*/ 94503 h 332606"/>
                  <a:gd name="T34" fmla="*/ 247347 w 336384"/>
                  <a:gd name="T35" fmla="*/ 134533 h 332606"/>
                  <a:gd name="T36" fmla="*/ 240603 w 336384"/>
                  <a:gd name="T37" fmla="*/ 164233 h 332606"/>
                  <a:gd name="T38" fmla="*/ 235787 w 336384"/>
                  <a:gd name="T39" fmla="*/ 185545 h 332606"/>
                  <a:gd name="T40" fmla="*/ 232461 w 336384"/>
                  <a:gd name="T41" fmla="*/ 200410 h 332606"/>
                  <a:gd name="T42" fmla="*/ 228530 w 336384"/>
                  <a:gd name="T43" fmla="*/ 218566 h 332606"/>
                  <a:gd name="T44" fmla="*/ 226656 w 336384"/>
                  <a:gd name="T45" fmla="*/ 227669 h 332606"/>
                  <a:gd name="T46" fmla="*/ 214782 w 336384"/>
                  <a:gd name="T47" fmla="*/ 197746 h 332606"/>
                  <a:gd name="T48" fmla="*/ 202402 w 336384"/>
                  <a:gd name="T49" fmla="*/ 166724 h 332606"/>
                  <a:gd name="T50" fmla="*/ 189909 w 336384"/>
                  <a:gd name="T51" fmla="*/ 135644 h 332606"/>
                  <a:gd name="T52" fmla="*/ 177694 w 336384"/>
                  <a:gd name="T53" fmla="*/ 105545 h 332606"/>
                  <a:gd name="T54" fmla="*/ 166150 w 336384"/>
                  <a:gd name="T55" fmla="*/ 77467 h 332606"/>
                  <a:gd name="T56" fmla="*/ 155668 w 336384"/>
                  <a:gd name="T57" fmla="*/ 52450 h 332606"/>
                  <a:gd name="T58" fmla="*/ 146641 w 336384"/>
                  <a:gd name="T59" fmla="*/ 31532 h 332606"/>
                  <a:gd name="T60" fmla="*/ 139461 w 336384"/>
                  <a:gd name="T61" fmla="*/ 15755 h 332606"/>
                  <a:gd name="T62" fmla="*/ 124813 w 336384"/>
                  <a:gd name="T63" fmla="*/ 1762 h 332606"/>
                  <a:gd name="T64" fmla="*/ 93501 w 336384"/>
                  <a:gd name="T65" fmla="*/ 0 h 332606"/>
                  <a:gd name="T66" fmla="*/ 81114 w 336384"/>
                  <a:gd name="T67" fmla="*/ 873 h 332606"/>
                  <a:gd name="T68" fmla="*/ 68080 w 336384"/>
                  <a:gd name="T69" fmla="*/ 23147 h 332606"/>
                  <a:gd name="T70" fmla="*/ 1257 w 336384"/>
                  <a:gd name="T71" fmla="*/ 318728 h 332606"/>
                  <a:gd name="T72" fmla="*/ 0 w 336384"/>
                  <a:gd name="T73" fmla="*/ 329510 h 332606"/>
                  <a:gd name="T74" fmla="*/ 22024 w 336384"/>
                  <a:gd name="T75" fmla="*/ 330849 h 332606"/>
                  <a:gd name="T76" fmla="*/ 60121 w 336384"/>
                  <a:gd name="T77" fmla="*/ 330603 h 332606"/>
                  <a:gd name="T78" fmla="*/ 60680 w 336384"/>
                  <a:gd name="T79" fmla="*/ 323186 h 332606"/>
                  <a:gd name="T80" fmla="*/ 76863 w 336384"/>
                  <a:gd name="T81" fmla="*/ 257891 h 332606"/>
                  <a:gd name="T82" fmla="*/ 89470 w 336384"/>
                  <a:gd name="T83" fmla="*/ 206948 h 332606"/>
                  <a:gd name="T84" fmla="*/ 98932 w 336384"/>
                  <a:gd name="T85" fmla="*/ 168550 h 332606"/>
                  <a:gd name="T86" fmla="*/ 105679 w 336384"/>
                  <a:gd name="T87" fmla="*/ 140892 h 332606"/>
                  <a:gd name="T88" fmla="*/ 110140 w 336384"/>
                  <a:gd name="T89" fmla="*/ 122166 h 332606"/>
                  <a:gd name="T90" fmla="*/ 113489 w 336384"/>
                  <a:gd name="T91" fmla="*/ 106875 h 332606"/>
                  <a:gd name="T92" fmla="*/ 113715 w 336384"/>
                  <a:gd name="T93" fmla="*/ 100428 h 332606"/>
                  <a:gd name="T94" fmla="*/ 132154 w 336384"/>
                  <a:gd name="T95" fmla="*/ 148846 h 332606"/>
                  <a:gd name="T96" fmla="*/ 146897 w 336384"/>
                  <a:gd name="T97" fmla="*/ 187411 h 332606"/>
                  <a:gd name="T98" fmla="*/ 158600 w 336384"/>
                  <a:gd name="T99" fmla="*/ 217709 h 332606"/>
                  <a:gd name="T100" fmla="*/ 167924 w 336384"/>
                  <a:gd name="T101" fmla="*/ 241327 h 332606"/>
                  <a:gd name="T102" fmla="*/ 175525 w 336384"/>
                  <a:gd name="T103" fmla="*/ 259854 h 332606"/>
                  <a:gd name="T104" fmla="*/ 182062 w 336384"/>
                  <a:gd name="T105" fmla="*/ 274876 h 332606"/>
                  <a:gd name="T106" fmla="*/ 188193 w 336384"/>
                  <a:gd name="T107" fmla="*/ 287979 h 332606"/>
                  <a:gd name="T108" fmla="*/ 194577 w 336384"/>
                  <a:gd name="T109" fmla="*/ 300752 h 332606"/>
                  <a:gd name="T110" fmla="*/ 201871 w 336384"/>
                  <a:gd name="T111" fmla="*/ 314782 h 332606"/>
                  <a:gd name="T112" fmla="*/ 209334 w 336384"/>
                  <a:gd name="T113" fmla="*/ 329066 h 332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6384" h="332606">
                    <a:moveTo>
                      <a:pt x="208737" y="326856"/>
                    </a:moveTo>
                    <a:lnTo>
                      <a:pt x="215582" y="329930"/>
                    </a:lnTo>
                    <a:lnTo>
                      <a:pt x="242480" y="332263"/>
                    </a:lnTo>
                    <a:lnTo>
                      <a:pt x="256205" y="332606"/>
                    </a:lnTo>
                    <a:lnTo>
                      <a:pt x="261664" y="330624"/>
                    </a:lnTo>
                    <a:lnTo>
                      <a:pt x="267060" y="313408"/>
                    </a:lnTo>
                    <a:lnTo>
                      <a:pt x="269946" y="301631"/>
                    </a:lnTo>
                    <a:lnTo>
                      <a:pt x="273455" y="286993"/>
                    </a:lnTo>
                    <a:lnTo>
                      <a:pt x="277491" y="269922"/>
                    </a:lnTo>
                    <a:lnTo>
                      <a:pt x="281958" y="250848"/>
                    </a:lnTo>
                    <a:lnTo>
                      <a:pt x="286761" y="230197"/>
                    </a:lnTo>
                    <a:lnTo>
                      <a:pt x="291805" y="208400"/>
                    </a:lnTo>
                    <a:lnTo>
                      <a:pt x="296994" y="185884"/>
                    </a:lnTo>
                    <a:lnTo>
                      <a:pt x="302233" y="163079"/>
                    </a:lnTo>
                    <a:lnTo>
                      <a:pt x="307425" y="140411"/>
                    </a:lnTo>
                    <a:lnTo>
                      <a:pt x="312477" y="118311"/>
                    </a:lnTo>
                    <a:lnTo>
                      <a:pt x="317292" y="97205"/>
                    </a:lnTo>
                    <a:lnTo>
                      <a:pt x="321774" y="77524"/>
                    </a:lnTo>
                    <a:lnTo>
                      <a:pt x="325829" y="59695"/>
                    </a:lnTo>
                    <a:lnTo>
                      <a:pt x="329361" y="44147"/>
                    </a:lnTo>
                    <a:lnTo>
                      <a:pt x="332274" y="31308"/>
                    </a:lnTo>
                    <a:lnTo>
                      <a:pt x="335862" y="15471"/>
                    </a:lnTo>
                    <a:lnTo>
                      <a:pt x="336384" y="9788"/>
                    </a:lnTo>
                    <a:lnTo>
                      <a:pt x="331660" y="3806"/>
                    </a:lnTo>
                    <a:lnTo>
                      <a:pt x="328942" y="2689"/>
                    </a:lnTo>
                    <a:lnTo>
                      <a:pt x="318799" y="1761"/>
                    </a:lnTo>
                    <a:lnTo>
                      <a:pt x="301292" y="1307"/>
                    </a:lnTo>
                    <a:lnTo>
                      <a:pt x="284759" y="1254"/>
                    </a:lnTo>
                    <a:lnTo>
                      <a:pt x="281546" y="1889"/>
                    </a:lnTo>
                    <a:lnTo>
                      <a:pt x="275996" y="7311"/>
                    </a:lnTo>
                    <a:lnTo>
                      <a:pt x="275513" y="10842"/>
                    </a:lnTo>
                    <a:lnTo>
                      <a:pt x="268369" y="42201"/>
                    </a:lnTo>
                    <a:lnTo>
                      <a:pt x="262035" y="70007"/>
                    </a:lnTo>
                    <a:lnTo>
                      <a:pt x="256457" y="94503"/>
                    </a:lnTo>
                    <a:lnTo>
                      <a:pt x="251579" y="115930"/>
                    </a:lnTo>
                    <a:lnTo>
                      <a:pt x="247347" y="134533"/>
                    </a:lnTo>
                    <a:lnTo>
                      <a:pt x="243707" y="150553"/>
                    </a:lnTo>
                    <a:lnTo>
                      <a:pt x="240603" y="164233"/>
                    </a:lnTo>
                    <a:lnTo>
                      <a:pt x="237981" y="175816"/>
                    </a:lnTo>
                    <a:lnTo>
                      <a:pt x="235787" y="185545"/>
                    </a:lnTo>
                    <a:lnTo>
                      <a:pt x="233965" y="193662"/>
                    </a:lnTo>
                    <a:lnTo>
                      <a:pt x="232461" y="200410"/>
                    </a:lnTo>
                    <a:lnTo>
                      <a:pt x="230188" y="210770"/>
                    </a:lnTo>
                    <a:lnTo>
                      <a:pt x="228530" y="218566"/>
                    </a:lnTo>
                    <a:lnTo>
                      <a:pt x="227051" y="225741"/>
                    </a:lnTo>
                    <a:lnTo>
                      <a:pt x="226656" y="227669"/>
                    </a:lnTo>
                    <a:lnTo>
                      <a:pt x="220807" y="212910"/>
                    </a:lnTo>
                    <a:lnTo>
                      <a:pt x="214782" y="197746"/>
                    </a:lnTo>
                    <a:lnTo>
                      <a:pt x="208631" y="182307"/>
                    </a:lnTo>
                    <a:lnTo>
                      <a:pt x="202402" y="166724"/>
                    </a:lnTo>
                    <a:lnTo>
                      <a:pt x="196145" y="151126"/>
                    </a:lnTo>
                    <a:lnTo>
                      <a:pt x="189909" y="135644"/>
                    </a:lnTo>
                    <a:lnTo>
                      <a:pt x="183742" y="120407"/>
                    </a:lnTo>
                    <a:lnTo>
                      <a:pt x="177694" y="105545"/>
                    </a:lnTo>
                    <a:lnTo>
                      <a:pt x="171814" y="91189"/>
                    </a:lnTo>
                    <a:lnTo>
                      <a:pt x="166150" y="77467"/>
                    </a:lnTo>
                    <a:lnTo>
                      <a:pt x="160752" y="64511"/>
                    </a:lnTo>
                    <a:lnTo>
                      <a:pt x="155668" y="52450"/>
                    </a:lnTo>
                    <a:lnTo>
                      <a:pt x="150948" y="41413"/>
                    </a:lnTo>
                    <a:lnTo>
                      <a:pt x="146641" y="31532"/>
                    </a:lnTo>
                    <a:lnTo>
                      <a:pt x="142796" y="22936"/>
                    </a:lnTo>
                    <a:lnTo>
                      <a:pt x="139461" y="15755"/>
                    </a:lnTo>
                    <a:lnTo>
                      <a:pt x="134519" y="6156"/>
                    </a:lnTo>
                    <a:lnTo>
                      <a:pt x="124813" y="1762"/>
                    </a:lnTo>
                    <a:lnTo>
                      <a:pt x="109746" y="409"/>
                    </a:lnTo>
                    <a:lnTo>
                      <a:pt x="93501" y="0"/>
                    </a:lnTo>
                    <a:lnTo>
                      <a:pt x="81889" y="711"/>
                    </a:lnTo>
                    <a:lnTo>
                      <a:pt x="81114" y="873"/>
                    </a:lnTo>
                    <a:lnTo>
                      <a:pt x="73013" y="9343"/>
                    </a:lnTo>
                    <a:lnTo>
                      <a:pt x="68080" y="23147"/>
                    </a:lnTo>
                    <a:lnTo>
                      <a:pt x="67487" y="26781"/>
                    </a:lnTo>
                    <a:lnTo>
                      <a:pt x="1257" y="318728"/>
                    </a:lnTo>
                    <a:lnTo>
                      <a:pt x="825" y="320481"/>
                    </a:lnTo>
                    <a:lnTo>
                      <a:pt x="0" y="329510"/>
                    </a:lnTo>
                    <a:lnTo>
                      <a:pt x="10248" y="330526"/>
                    </a:lnTo>
                    <a:lnTo>
                      <a:pt x="22024" y="330849"/>
                    </a:lnTo>
                    <a:lnTo>
                      <a:pt x="48171" y="330768"/>
                    </a:lnTo>
                    <a:lnTo>
                      <a:pt x="60121" y="330603"/>
                    </a:lnTo>
                    <a:lnTo>
                      <a:pt x="61772" y="320836"/>
                    </a:lnTo>
                    <a:lnTo>
                      <a:pt x="60680" y="323186"/>
                    </a:lnTo>
                    <a:lnTo>
                      <a:pt x="69245" y="288632"/>
                    </a:lnTo>
                    <a:lnTo>
                      <a:pt x="76863" y="257891"/>
                    </a:lnTo>
                    <a:lnTo>
                      <a:pt x="83586" y="230738"/>
                    </a:lnTo>
                    <a:lnTo>
                      <a:pt x="89470" y="206948"/>
                    </a:lnTo>
                    <a:lnTo>
                      <a:pt x="94567" y="186294"/>
                    </a:lnTo>
                    <a:lnTo>
                      <a:pt x="98932" y="168550"/>
                    </a:lnTo>
                    <a:lnTo>
                      <a:pt x="102618" y="153492"/>
                    </a:lnTo>
                    <a:lnTo>
                      <a:pt x="105679" y="140892"/>
                    </a:lnTo>
                    <a:lnTo>
                      <a:pt x="108168" y="130525"/>
                    </a:lnTo>
                    <a:lnTo>
                      <a:pt x="110140" y="122166"/>
                    </a:lnTo>
                    <a:lnTo>
                      <a:pt x="111649" y="115589"/>
                    </a:lnTo>
                    <a:lnTo>
                      <a:pt x="113489" y="106875"/>
                    </a:lnTo>
                    <a:lnTo>
                      <a:pt x="114116" y="101522"/>
                    </a:lnTo>
                    <a:lnTo>
                      <a:pt x="113715" y="100428"/>
                    </a:lnTo>
                    <a:lnTo>
                      <a:pt x="123438" y="125968"/>
                    </a:lnTo>
                    <a:lnTo>
                      <a:pt x="132154" y="148846"/>
                    </a:lnTo>
                    <a:lnTo>
                      <a:pt x="139946" y="169261"/>
                    </a:lnTo>
                    <a:lnTo>
                      <a:pt x="146897" y="187411"/>
                    </a:lnTo>
                    <a:lnTo>
                      <a:pt x="153087" y="203494"/>
                    </a:lnTo>
                    <a:lnTo>
                      <a:pt x="158600" y="217709"/>
                    </a:lnTo>
                    <a:lnTo>
                      <a:pt x="163518" y="230254"/>
                    </a:lnTo>
                    <a:lnTo>
                      <a:pt x="167924" y="241327"/>
                    </a:lnTo>
                    <a:lnTo>
                      <a:pt x="171898" y="251128"/>
                    </a:lnTo>
                    <a:lnTo>
                      <a:pt x="175525" y="259854"/>
                    </a:lnTo>
                    <a:lnTo>
                      <a:pt x="178885" y="267704"/>
                    </a:lnTo>
                    <a:lnTo>
                      <a:pt x="182062" y="274876"/>
                    </a:lnTo>
                    <a:lnTo>
                      <a:pt x="185137" y="281568"/>
                    </a:lnTo>
                    <a:lnTo>
                      <a:pt x="188193" y="287979"/>
                    </a:lnTo>
                    <a:lnTo>
                      <a:pt x="191313" y="294308"/>
                    </a:lnTo>
                    <a:lnTo>
                      <a:pt x="194577" y="300752"/>
                    </a:lnTo>
                    <a:lnTo>
                      <a:pt x="198069" y="307511"/>
                    </a:lnTo>
                    <a:lnTo>
                      <a:pt x="201871" y="314782"/>
                    </a:lnTo>
                    <a:lnTo>
                      <a:pt x="205346" y="321395"/>
                    </a:lnTo>
                    <a:lnTo>
                      <a:pt x="209334" y="329066"/>
                    </a:lnTo>
                    <a:lnTo>
                      <a:pt x="208737" y="326856"/>
                    </a:lnTo>
                    <a:close/>
                  </a:path>
                </a:pathLst>
              </a:custGeom>
              <a:solidFill>
                <a:srgbClr val="2A65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6789" rtl="0" eaLnBrk="0" fontAlgn="base" latinLnBrk="0" hangingPunct="0">
                  <a:lnSpc>
                    <a:spcPct val="100000"/>
                  </a:lnSpc>
                  <a:spcBef>
                    <a:spcPct val="0"/>
                  </a:spcBef>
                  <a:spcAft>
                    <a:spcPct val="0"/>
                  </a:spcAft>
                  <a:buClrTx/>
                  <a:buSzTx/>
                  <a:buFontTx/>
                  <a:buNone/>
                  <a:tabLst/>
                  <a:defRPr/>
                </a:pPr>
                <a:endParaRPr kumimoji="0" lang="en-US" sz="1797"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92" name="object 11"/>
              <p:cNvSpPr>
                <a:spLocks/>
              </p:cNvSpPr>
              <p:nvPr/>
            </p:nvSpPr>
            <p:spPr bwMode="auto">
              <a:xfrm>
                <a:off x="6614482" y="4193982"/>
                <a:ext cx="275932" cy="332208"/>
              </a:xfrm>
              <a:custGeom>
                <a:avLst/>
                <a:gdLst>
                  <a:gd name="T0" fmla="*/ 63119 w 275932"/>
                  <a:gd name="T1" fmla="*/ 43905 h 332208"/>
                  <a:gd name="T2" fmla="*/ 58034 w 275932"/>
                  <a:gd name="T3" fmla="*/ 59413 h 332208"/>
                  <a:gd name="T4" fmla="*/ 55800 w 275932"/>
                  <a:gd name="T5" fmla="*/ 82286 h 332208"/>
                  <a:gd name="T6" fmla="*/ 59868 w 275932"/>
                  <a:gd name="T7" fmla="*/ 108734 h 332208"/>
                  <a:gd name="T8" fmla="*/ 73690 w 275932"/>
                  <a:gd name="T9" fmla="*/ 134967 h 332208"/>
                  <a:gd name="T10" fmla="*/ 80527 w 275932"/>
                  <a:gd name="T11" fmla="*/ 142852 h 332208"/>
                  <a:gd name="T12" fmla="*/ 98727 w 275932"/>
                  <a:gd name="T13" fmla="*/ 163448 h 332208"/>
                  <a:gd name="T14" fmla="*/ 122491 w 275932"/>
                  <a:gd name="T15" fmla="*/ 190342 h 332208"/>
                  <a:gd name="T16" fmla="*/ 143097 w 275932"/>
                  <a:gd name="T17" fmla="*/ 213665 h 332208"/>
                  <a:gd name="T18" fmla="*/ 156893 w 275932"/>
                  <a:gd name="T19" fmla="*/ 234247 h 332208"/>
                  <a:gd name="T20" fmla="*/ 156445 w 275932"/>
                  <a:gd name="T21" fmla="*/ 257896 h 332208"/>
                  <a:gd name="T22" fmla="*/ 139758 w 275932"/>
                  <a:gd name="T23" fmla="*/ 275055 h 332208"/>
                  <a:gd name="T24" fmla="*/ 75769 w 275932"/>
                  <a:gd name="T25" fmla="*/ 277464 h 332208"/>
                  <a:gd name="T26" fmla="*/ 19570 w 275932"/>
                  <a:gd name="T27" fmla="*/ 277267 h 332208"/>
                  <a:gd name="T28" fmla="*/ 6845 w 275932"/>
                  <a:gd name="T29" fmla="*/ 284443 h 332208"/>
                  <a:gd name="T30" fmla="*/ 533 w 275932"/>
                  <a:gd name="T31" fmla="*/ 316879 h 332208"/>
                  <a:gd name="T32" fmla="*/ 1524 w 275932"/>
                  <a:gd name="T33" fmla="*/ 330874 h 332208"/>
                  <a:gd name="T34" fmla="*/ 46021 w 275932"/>
                  <a:gd name="T35" fmla="*/ 332044 h 332208"/>
                  <a:gd name="T36" fmla="*/ 113580 w 275932"/>
                  <a:gd name="T37" fmla="*/ 331716 h 332208"/>
                  <a:gd name="T38" fmla="*/ 155206 w 275932"/>
                  <a:gd name="T39" fmla="*/ 331573 h 332208"/>
                  <a:gd name="T40" fmla="*/ 169703 w 275932"/>
                  <a:gd name="T41" fmla="*/ 327978 h 332208"/>
                  <a:gd name="T42" fmla="*/ 184909 w 275932"/>
                  <a:gd name="T43" fmla="*/ 317811 h 332208"/>
                  <a:gd name="T44" fmla="*/ 199259 w 275932"/>
                  <a:gd name="T45" fmla="*/ 302409 h 332208"/>
                  <a:gd name="T46" fmla="*/ 211186 w 275932"/>
                  <a:gd name="T47" fmla="*/ 283108 h 332208"/>
                  <a:gd name="T48" fmla="*/ 219123 w 275932"/>
                  <a:gd name="T49" fmla="*/ 261245 h 332208"/>
                  <a:gd name="T50" fmla="*/ 221504 w 275932"/>
                  <a:gd name="T51" fmla="*/ 238157 h 332208"/>
                  <a:gd name="T52" fmla="*/ 216761 w 275932"/>
                  <a:gd name="T53" fmla="*/ 215181 h 332208"/>
                  <a:gd name="T54" fmla="*/ 203328 w 275932"/>
                  <a:gd name="T55" fmla="*/ 193652 h 332208"/>
                  <a:gd name="T56" fmla="*/ 185896 w 275932"/>
                  <a:gd name="T57" fmla="*/ 175159 h 332208"/>
                  <a:gd name="T58" fmla="*/ 167011 w 275932"/>
                  <a:gd name="T59" fmla="*/ 154902 h 332208"/>
                  <a:gd name="T60" fmla="*/ 147671 w 275932"/>
                  <a:gd name="T61" fmla="*/ 133875 h 332208"/>
                  <a:gd name="T62" fmla="*/ 130464 w 275932"/>
                  <a:gd name="T63" fmla="*/ 114790 h 332208"/>
                  <a:gd name="T64" fmla="*/ 115073 w 275932"/>
                  <a:gd name="T65" fmla="*/ 93360 h 332208"/>
                  <a:gd name="T66" fmla="*/ 117178 w 275932"/>
                  <a:gd name="T67" fmla="*/ 72264 h 332208"/>
                  <a:gd name="T68" fmla="*/ 132799 w 275932"/>
                  <a:gd name="T69" fmla="*/ 57586 h 332208"/>
                  <a:gd name="T70" fmla="*/ 192791 w 275932"/>
                  <a:gd name="T71" fmla="*/ 54989 h 332208"/>
                  <a:gd name="T72" fmla="*/ 253060 w 275932"/>
                  <a:gd name="T73" fmla="*/ 55208 h 332208"/>
                  <a:gd name="T74" fmla="*/ 269125 w 275932"/>
                  <a:gd name="T75" fmla="*/ 48007 h 332208"/>
                  <a:gd name="T76" fmla="*/ 275412 w 275932"/>
                  <a:gd name="T77" fmla="*/ 15584 h 332208"/>
                  <a:gd name="T78" fmla="*/ 274447 w 275932"/>
                  <a:gd name="T79" fmla="*/ 1538 h 332208"/>
                  <a:gd name="T80" fmla="*/ 201592 w 275932"/>
                  <a:gd name="T81" fmla="*/ 0 h 332208"/>
                  <a:gd name="T82" fmla="*/ 115073 w 275932"/>
                  <a:gd name="T83" fmla="*/ 632 h 332208"/>
                  <a:gd name="T84" fmla="*/ 91655 w 275932"/>
                  <a:gd name="T85" fmla="*/ 11025 h 332208"/>
                  <a:gd name="T86" fmla="*/ 72697 w 275932"/>
                  <a:gd name="T87" fmla="*/ 28807 h 33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5932" h="332208">
                    <a:moveTo>
                      <a:pt x="65689" y="39187"/>
                    </a:moveTo>
                    <a:lnTo>
                      <a:pt x="63119" y="43905"/>
                    </a:lnTo>
                    <a:lnTo>
                      <a:pt x="60436" y="50501"/>
                    </a:lnTo>
                    <a:lnTo>
                      <a:pt x="58034" y="59413"/>
                    </a:lnTo>
                    <a:lnTo>
                      <a:pt x="56345" y="70165"/>
                    </a:lnTo>
                    <a:lnTo>
                      <a:pt x="55800" y="82286"/>
                    </a:lnTo>
                    <a:lnTo>
                      <a:pt x="56831" y="95300"/>
                    </a:lnTo>
                    <a:lnTo>
                      <a:pt x="59868" y="108734"/>
                    </a:lnTo>
                    <a:lnTo>
                      <a:pt x="65344" y="122114"/>
                    </a:lnTo>
                    <a:lnTo>
                      <a:pt x="73690" y="134967"/>
                    </a:lnTo>
                    <a:lnTo>
                      <a:pt x="76238" y="137999"/>
                    </a:lnTo>
                    <a:lnTo>
                      <a:pt x="80527" y="142852"/>
                    </a:lnTo>
                    <a:lnTo>
                      <a:pt x="88387" y="151746"/>
                    </a:lnTo>
                    <a:lnTo>
                      <a:pt x="98727" y="163448"/>
                    </a:lnTo>
                    <a:lnTo>
                      <a:pt x="110458" y="176725"/>
                    </a:lnTo>
                    <a:lnTo>
                      <a:pt x="122491" y="190342"/>
                    </a:lnTo>
                    <a:lnTo>
                      <a:pt x="133733" y="203067"/>
                    </a:lnTo>
                    <a:lnTo>
                      <a:pt x="143097" y="213665"/>
                    </a:lnTo>
                    <a:lnTo>
                      <a:pt x="149492" y="220903"/>
                    </a:lnTo>
                    <a:lnTo>
                      <a:pt x="156893" y="234247"/>
                    </a:lnTo>
                    <a:lnTo>
                      <a:pt x="158539" y="246171"/>
                    </a:lnTo>
                    <a:lnTo>
                      <a:pt x="156445" y="257896"/>
                    </a:lnTo>
                    <a:lnTo>
                      <a:pt x="150292" y="267998"/>
                    </a:lnTo>
                    <a:lnTo>
                      <a:pt x="139758" y="275055"/>
                    </a:lnTo>
                    <a:lnTo>
                      <a:pt x="125920" y="277636"/>
                    </a:lnTo>
                    <a:lnTo>
                      <a:pt x="75769" y="277464"/>
                    </a:lnTo>
                    <a:lnTo>
                      <a:pt x="27128" y="277294"/>
                    </a:lnTo>
                    <a:lnTo>
                      <a:pt x="19570" y="277267"/>
                    </a:lnTo>
                    <a:lnTo>
                      <a:pt x="7759" y="276455"/>
                    </a:lnTo>
                    <a:lnTo>
                      <a:pt x="6845" y="284443"/>
                    </a:lnTo>
                    <a:lnTo>
                      <a:pt x="5816" y="288875"/>
                    </a:lnTo>
                    <a:lnTo>
                      <a:pt x="533" y="316879"/>
                    </a:lnTo>
                    <a:lnTo>
                      <a:pt x="0" y="323368"/>
                    </a:lnTo>
                    <a:lnTo>
                      <a:pt x="1524" y="330874"/>
                    </a:lnTo>
                    <a:lnTo>
                      <a:pt x="12433" y="332208"/>
                    </a:lnTo>
                    <a:lnTo>
                      <a:pt x="46021" y="332044"/>
                    </a:lnTo>
                    <a:lnTo>
                      <a:pt x="73673" y="331909"/>
                    </a:lnTo>
                    <a:lnTo>
                      <a:pt x="113580" y="331716"/>
                    </a:lnTo>
                    <a:lnTo>
                      <a:pt x="143990" y="331580"/>
                    </a:lnTo>
                    <a:lnTo>
                      <a:pt x="155206" y="331573"/>
                    </a:lnTo>
                    <a:lnTo>
                      <a:pt x="162268" y="330680"/>
                    </a:lnTo>
                    <a:lnTo>
                      <a:pt x="169703" y="327978"/>
                    </a:lnTo>
                    <a:lnTo>
                      <a:pt x="177315" y="323632"/>
                    </a:lnTo>
                    <a:lnTo>
                      <a:pt x="184909" y="317811"/>
                    </a:lnTo>
                    <a:lnTo>
                      <a:pt x="192289" y="310681"/>
                    </a:lnTo>
                    <a:lnTo>
                      <a:pt x="199259" y="302409"/>
                    </a:lnTo>
                    <a:lnTo>
                      <a:pt x="205624" y="293162"/>
                    </a:lnTo>
                    <a:lnTo>
                      <a:pt x="211186" y="283108"/>
                    </a:lnTo>
                    <a:lnTo>
                      <a:pt x="215751" y="272413"/>
                    </a:lnTo>
                    <a:lnTo>
                      <a:pt x="219123" y="261245"/>
                    </a:lnTo>
                    <a:lnTo>
                      <a:pt x="221106" y="249771"/>
                    </a:lnTo>
                    <a:lnTo>
                      <a:pt x="221504" y="238157"/>
                    </a:lnTo>
                    <a:lnTo>
                      <a:pt x="220120" y="226572"/>
                    </a:lnTo>
                    <a:lnTo>
                      <a:pt x="216761" y="215181"/>
                    </a:lnTo>
                    <a:lnTo>
                      <a:pt x="211228" y="204152"/>
                    </a:lnTo>
                    <a:lnTo>
                      <a:pt x="203328" y="193652"/>
                    </a:lnTo>
                    <a:lnTo>
                      <a:pt x="194359" y="184152"/>
                    </a:lnTo>
                    <a:lnTo>
                      <a:pt x="185896" y="175159"/>
                    </a:lnTo>
                    <a:lnTo>
                      <a:pt x="176672" y="165296"/>
                    </a:lnTo>
                    <a:lnTo>
                      <a:pt x="167011" y="154902"/>
                    </a:lnTo>
                    <a:lnTo>
                      <a:pt x="157236" y="144315"/>
                    </a:lnTo>
                    <a:lnTo>
                      <a:pt x="147671" y="133875"/>
                    </a:lnTo>
                    <a:lnTo>
                      <a:pt x="138639" y="123921"/>
                    </a:lnTo>
                    <a:lnTo>
                      <a:pt x="130464" y="114790"/>
                    </a:lnTo>
                    <a:lnTo>
                      <a:pt x="123468" y="106823"/>
                    </a:lnTo>
                    <a:lnTo>
                      <a:pt x="115073" y="93360"/>
                    </a:lnTo>
                    <a:lnTo>
                      <a:pt x="114017" y="82439"/>
                    </a:lnTo>
                    <a:lnTo>
                      <a:pt x="117178" y="72264"/>
                    </a:lnTo>
                    <a:lnTo>
                      <a:pt x="123717" y="63693"/>
                    </a:lnTo>
                    <a:lnTo>
                      <a:pt x="132799" y="57586"/>
                    </a:lnTo>
                    <a:lnTo>
                      <a:pt x="143433" y="54814"/>
                    </a:lnTo>
                    <a:lnTo>
                      <a:pt x="192791" y="54989"/>
                    </a:lnTo>
                    <a:lnTo>
                      <a:pt x="228967" y="55120"/>
                    </a:lnTo>
                    <a:lnTo>
                      <a:pt x="253060" y="55208"/>
                    </a:lnTo>
                    <a:lnTo>
                      <a:pt x="264947" y="56033"/>
                    </a:lnTo>
                    <a:lnTo>
                      <a:pt x="269125" y="48007"/>
                    </a:lnTo>
                    <a:lnTo>
                      <a:pt x="270179" y="43600"/>
                    </a:lnTo>
                    <a:lnTo>
                      <a:pt x="275412" y="15584"/>
                    </a:lnTo>
                    <a:lnTo>
                      <a:pt x="275932" y="9069"/>
                    </a:lnTo>
                    <a:lnTo>
                      <a:pt x="274447" y="1538"/>
                    </a:lnTo>
                    <a:lnTo>
                      <a:pt x="263499" y="217"/>
                    </a:lnTo>
                    <a:lnTo>
                      <a:pt x="201592" y="0"/>
                    </a:lnTo>
                    <a:lnTo>
                      <a:pt x="122213" y="73"/>
                    </a:lnTo>
                    <a:lnTo>
                      <a:pt x="115073" y="632"/>
                    </a:lnTo>
                    <a:lnTo>
                      <a:pt x="103555" y="3430"/>
                    </a:lnTo>
                    <a:lnTo>
                      <a:pt x="91655" y="11025"/>
                    </a:lnTo>
                    <a:lnTo>
                      <a:pt x="81283" y="19391"/>
                    </a:lnTo>
                    <a:lnTo>
                      <a:pt x="72697" y="28807"/>
                    </a:lnTo>
                    <a:lnTo>
                      <a:pt x="65689" y="39187"/>
                    </a:lnTo>
                    <a:close/>
                  </a:path>
                </a:pathLst>
              </a:custGeom>
              <a:solidFill>
                <a:srgbClr val="2A65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6789" rtl="0" eaLnBrk="0" fontAlgn="base" latinLnBrk="0" hangingPunct="0">
                  <a:lnSpc>
                    <a:spcPct val="100000"/>
                  </a:lnSpc>
                  <a:spcBef>
                    <a:spcPct val="0"/>
                  </a:spcBef>
                  <a:spcAft>
                    <a:spcPct val="0"/>
                  </a:spcAft>
                  <a:buClrTx/>
                  <a:buSzTx/>
                  <a:buFontTx/>
                  <a:buNone/>
                  <a:tabLst/>
                  <a:defRPr/>
                </a:pPr>
                <a:endParaRPr kumimoji="0" lang="en-US" sz="1797"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93" name="object 12"/>
              <p:cNvSpPr>
                <a:spLocks/>
              </p:cNvSpPr>
              <p:nvPr/>
            </p:nvSpPr>
            <p:spPr bwMode="auto">
              <a:xfrm>
                <a:off x="6842928" y="4193982"/>
                <a:ext cx="275907" cy="332208"/>
              </a:xfrm>
              <a:custGeom>
                <a:avLst/>
                <a:gdLst>
                  <a:gd name="T0" fmla="*/ 60424 w 275907"/>
                  <a:gd name="T1" fmla="*/ 50500 h 332208"/>
                  <a:gd name="T2" fmla="*/ 56322 w 275907"/>
                  <a:gd name="T3" fmla="*/ 70160 h 332208"/>
                  <a:gd name="T4" fmla="*/ 56805 w 275907"/>
                  <a:gd name="T5" fmla="*/ 95289 h 332208"/>
                  <a:gd name="T6" fmla="*/ 65318 w 275907"/>
                  <a:gd name="T7" fmla="*/ 122099 h 332208"/>
                  <a:gd name="T8" fmla="*/ 80501 w 275907"/>
                  <a:gd name="T9" fmla="*/ 142852 h 332208"/>
                  <a:gd name="T10" fmla="*/ 98691 w 275907"/>
                  <a:gd name="T11" fmla="*/ 163451 h 332208"/>
                  <a:gd name="T12" fmla="*/ 122458 w 275907"/>
                  <a:gd name="T13" fmla="*/ 190347 h 332208"/>
                  <a:gd name="T14" fmla="*/ 143072 w 275907"/>
                  <a:gd name="T15" fmla="*/ 213670 h 332208"/>
                  <a:gd name="T16" fmla="*/ 151803 w 275907"/>
                  <a:gd name="T17" fmla="*/ 223546 h 332208"/>
                  <a:gd name="T18" fmla="*/ 158523 w 275907"/>
                  <a:gd name="T19" fmla="*/ 246171 h 332208"/>
                  <a:gd name="T20" fmla="*/ 150283 w 275907"/>
                  <a:gd name="T21" fmla="*/ 267998 h 332208"/>
                  <a:gd name="T22" fmla="*/ 125920 w 275907"/>
                  <a:gd name="T23" fmla="*/ 277636 h 332208"/>
                  <a:gd name="T24" fmla="*/ 27115 w 275907"/>
                  <a:gd name="T25" fmla="*/ 277294 h 332208"/>
                  <a:gd name="T26" fmla="*/ 7696 w 275907"/>
                  <a:gd name="T27" fmla="*/ 276455 h 332208"/>
                  <a:gd name="T28" fmla="*/ 5753 w 275907"/>
                  <a:gd name="T29" fmla="*/ 288875 h 332208"/>
                  <a:gd name="T30" fmla="*/ 0 w 275907"/>
                  <a:gd name="T31" fmla="*/ 323368 h 332208"/>
                  <a:gd name="T32" fmla="*/ 12369 w 275907"/>
                  <a:gd name="T33" fmla="*/ 332208 h 332208"/>
                  <a:gd name="T34" fmla="*/ 73638 w 275907"/>
                  <a:gd name="T35" fmla="*/ 331909 h 332208"/>
                  <a:gd name="T36" fmla="*/ 143971 w 275907"/>
                  <a:gd name="T37" fmla="*/ 331580 h 332208"/>
                  <a:gd name="T38" fmla="*/ 162206 w 275907"/>
                  <a:gd name="T39" fmla="*/ 330680 h 332208"/>
                  <a:gd name="T40" fmla="*/ 177256 w 275907"/>
                  <a:gd name="T41" fmla="*/ 323629 h 332208"/>
                  <a:gd name="T42" fmla="*/ 192234 w 275907"/>
                  <a:gd name="T43" fmla="*/ 310674 h 332208"/>
                  <a:gd name="T44" fmla="*/ 205572 w 275907"/>
                  <a:gd name="T45" fmla="*/ 293150 h 332208"/>
                  <a:gd name="T46" fmla="*/ 215703 w 275907"/>
                  <a:gd name="T47" fmla="*/ 272396 h 332208"/>
                  <a:gd name="T48" fmla="*/ 221061 w 275907"/>
                  <a:gd name="T49" fmla="*/ 249748 h 332208"/>
                  <a:gd name="T50" fmla="*/ 220078 w 275907"/>
                  <a:gd name="T51" fmla="*/ 226545 h 332208"/>
                  <a:gd name="T52" fmla="*/ 211187 w 275907"/>
                  <a:gd name="T53" fmla="*/ 204123 h 332208"/>
                  <a:gd name="T54" fmla="*/ 194349 w 275907"/>
                  <a:gd name="T55" fmla="*/ 184152 h 332208"/>
                  <a:gd name="T56" fmla="*/ 176656 w 275907"/>
                  <a:gd name="T57" fmla="*/ 165298 h 332208"/>
                  <a:gd name="T58" fmla="*/ 157209 w 275907"/>
                  <a:gd name="T59" fmla="*/ 144319 h 332208"/>
                  <a:gd name="T60" fmla="*/ 138606 w 275907"/>
                  <a:gd name="T61" fmla="*/ 123926 h 332208"/>
                  <a:gd name="T62" fmla="*/ 123443 w 275907"/>
                  <a:gd name="T63" fmla="*/ 106827 h 332208"/>
                  <a:gd name="T64" fmla="*/ 113964 w 275907"/>
                  <a:gd name="T65" fmla="*/ 82448 h 332208"/>
                  <a:gd name="T66" fmla="*/ 123643 w 275907"/>
                  <a:gd name="T67" fmla="*/ 63704 h 332208"/>
                  <a:gd name="T68" fmla="*/ 143370 w 275907"/>
                  <a:gd name="T69" fmla="*/ 54814 h 332208"/>
                  <a:gd name="T70" fmla="*/ 228897 w 275907"/>
                  <a:gd name="T71" fmla="*/ 55120 h 332208"/>
                  <a:gd name="T72" fmla="*/ 264883 w 275907"/>
                  <a:gd name="T73" fmla="*/ 56033 h 332208"/>
                  <a:gd name="T74" fmla="*/ 270116 w 275907"/>
                  <a:gd name="T75" fmla="*/ 43600 h 332208"/>
                  <a:gd name="T76" fmla="*/ 275907 w 275907"/>
                  <a:gd name="T77" fmla="*/ 9069 h 332208"/>
                  <a:gd name="T78" fmla="*/ 263499 w 275907"/>
                  <a:gd name="T79" fmla="*/ 217 h 332208"/>
                  <a:gd name="T80" fmla="*/ 122196 w 275907"/>
                  <a:gd name="T81" fmla="*/ 73 h 332208"/>
                  <a:gd name="T82" fmla="*/ 103492 w 275907"/>
                  <a:gd name="T83" fmla="*/ 3430 h 332208"/>
                  <a:gd name="T84" fmla="*/ 81233 w 275907"/>
                  <a:gd name="T85" fmla="*/ 19394 h 332208"/>
                  <a:gd name="T86" fmla="*/ 65664 w 275907"/>
                  <a:gd name="T87" fmla="*/ 39200 h 33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5907" h="332208">
                    <a:moveTo>
                      <a:pt x="65664" y="39200"/>
                    </a:moveTo>
                    <a:lnTo>
                      <a:pt x="60424" y="50500"/>
                    </a:lnTo>
                    <a:lnTo>
                      <a:pt x="58015" y="59410"/>
                    </a:lnTo>
                    <a:lnTo>
                      <a:pt x="56322" y="70160"/>
                    </a:lnTo>
                    <a:lnTo>
                      <a:pt x="55775" y="82278"/>
                    </a:lnTo>
                    <a:lnTo>
                      <a:pt x="56805" y="95289"/>
                    </a:lnTo>
                    <a:lnTo>
                      <a:pt x="59842" y="108721"/>
                    </a:lnTo>
                    <a:lnTo>
                      <a:pt x="65318" y="122099"/>
                    </a:lnTo>
                    <a:lnTo>
                      <a:pt x="73663" y="134951"/>
                    </a:lnTo>
                    <a:lnTo>
                      <a:pt x="80501" y="142852"/>
                    </a:lnTo>
                    <a:lnTo>
                      <a:pt x="88353" y="151747"/>
                    </a:lnTo>
                    <a:lnTo>
                      <a:pt x="98691" y="163451"/>
                    </a:lnTo>
                    <a:lnTo>
                      <a:pt x="110423" y="176729"/>
                    </a:lnTo>
                    <a:lnTo>
                      <a:pt x="122458" y="190347"/>
                    </a:lnTo>
                    <a:lnTo>
                      <a:pt x="133705" y="203072"/>
                    </a:lnTo>
                    <a:lnTo>
                      <a:pt x="143072" y="213670"/>
                    </a:lnTo>
                    <a:lnTo>
                      <a:pt x="149468" y="220906"/>
                    </a:lnTo>
                    <a:lnTo>
                      <a:pt x="151803" y="223546"/>
                    </a:lnTo>
                    <a:lnTo>
                      <a:pt x="156873" y="234247"/>
                    </a:lnTo>
                    <a:lnTo>
                      <a:pt x="158523" y="246171"/>
                    </a:lnTo>
                    <a:lnTo>
                      <a:pt x="156433" y="257896"/>
                    </a:lnTo>
                    <a:lnTo>
                      <a:pt x="150283" y="267998"/>
                    </a:lnTo>
                    <a:lnTo>
                      <a:pt x="139753" y="275055"/>
                    </a:lnTo>
                    <a:lnTo>
                      <a:pt x="125920" y="277636"/>
                    </a:lnTo>
                    <a:lnTo>
                      <a:pt x="75759" y="277464"/>
                    </a:lnTo>
                    <a:lnTo>
                      <a:pt x="27115" y="277294"/>
                    </a:lnTo>
                    <a:lnTo>
                      <a:pt x="19532" y="277267"/>
                    </a:lnTo>
                    <a:lnTo>
                      <a:pt x="7696" y="276455"/>
                    </a:lnTo>
                    <a:lnTo>
                      <a:pt x="6819" y="284443"/>
                    </a:lnTo>
                    <a:lnTo>
                      <a:pt x="5753" y="288875"/>
                    </a:lnTo>
                    <a:lnTo>
                      <a:pt x="520" y="316879"/>
                    </a:lnTo>
                    <a:lnTo>
                      <a:pt x="0" y="323368"/>
                    </a:lnTo>
                    <a:lnTo>
                      <a:pt x="1498" y="330874"/>
                    </a:lnTo>
                    <a:lnTo>
                      <a:pt x="12369" y="332208"/>
                    </a:lnTo>
                    <a:lnTo>
                      <a:pt x="45973" y="332044"/>
                    </a:lnTo>
                    <a:lnTo>
                      <a:pt x="73638" y="331909"/>
                    </a:lnTo>
                    <a:lnTo>
                      <a:pt x="113560" y="331716"/>
                    </a:lnTo>
                    <a:lnTo>
                      <a:pt x="143971" y="331580"/>
                    </a:lnTo>
                    <a:lnTo>
                      <a:pt x="155143" y="331573"/>
                    </a:lnTo>
                    <a:lnTo>
                      <a:pt x="162206" y="330680"/>
                    </a:lnTo>
                    <a:lnTo>
                      <a:pt x="169642" y="327976"/>
                    </a:lnTo>
                    <a:lnTo>
                      <a:pt x="177256" y="323629"/>
                    </a:lnTo>
                    <a:lnTo>
                      <a:pt x="184852" y="317806"/>
                    </a:lnTo>
                    <a:lnTo>
                      <a:pt x="192234" y="310674"/>
                    </a:lnTo>
                    <a:lnTo>
                      <a:pt x="199206" y="302399"/>
                    </a:lnTo>
                    <a:lnTo>
                      <a:pt x="205572" y="293150"/>
                    </a:lnTo>
                    <a:lnTo>
                      <a:pt x="211136" y="283093"/>
                    </a:lnTo>
                    <a:lnTo>
                      <a:pt x="215703" y="272396"/>
                    </a:lnTo>
                    <a:lnTo>
                      <a:pt x="219077" y="261225"/>
                    </a:lnTo>
                    <a:lnTo>
                      <a:pt x="221061" y="249748"/>
                    </a:lnTo>
                    <a:lnTo>
                      <a:pt x="221460" y="238132"/>
                    </a:lnTo>
                    <a:lnTo>
                      <a:pt x="220078" y="226545"/>
                    </a:lnTo>
                    <a:lnTo>
                      <a:pt x="216719" y="215152"/>
                    </a:lnTo>
                    <a:lnTo>
                      <a:pt x="211187" y="204123"/>
                    </a:lnTo>
                    <a:lnTo>
                      <a:pt x="203287" y="193623"/>
                    </a:lnTo>
                    <a:lnTo>
                      <a:pt x="194349" y="184152"/>
                    </a:lnTo>
                    <a:lnTo>
                      <a:pt x="185884" y="175160"/>
                    </a:lnTo>
                    <a:lnTo>
                      <a:pt x="176656" y="165298"/>
                    </a:lnTo>
                    <a:lnTo>
                      <a:pt x="166989" y="154905"/>
                    </a:lnTo>
                    <a:lnTo>
                      <a:pt x="157209" y="144319"/>
                    </a:lnTo>
                    <a:lnTo>
                      <a:pt x="147640" y="133880"/>
                    </a:lnTo>
                    <a:lnTo>
                      <a:pt x="138606" y="123926"/>
                    </a:lnTo>
                    <a:lnTo>
                      <a:pt x="130432" y="114795"/>
                    </a:lnTo>
                    <a:lnTo>
                      <a:pt x="123443" y="106827"/>
                    </a:lnTo>
                    <a:lnTo>
                      <a:pt x="115033" y="93364"/>
                    </a:lnTo>
                    <a:lnTo>
                      <a:pt x="113964" y="82448"/>
                    </a:lnTo>
                    <a:lnTo>
                      <a:pt x="117113" y="72275"/>
                    </a:lnTo>
                    <a:lnTo>
                      <a:pt x="123643" y="63704"/>
                    </a:lnTo>
                    <a:lnTo>
                      <a:pt x="132716" y="57595"/>
                    </a:lnTo>
                    <a:lnTo>
                      <a:pt x="143370" y="54814"/>
                    </a:lnTo>
                    <a:lnTo>
                      <a:pt x="192712" y="54989"/>
                    </a:lnTo>
                    <a:lnTo>
                      <a:pt x="228897" y="55120"/>
                    </a:lnTo>
                    <a:lnTo>
                      <a:pt x="253060" y="55208"/>
                    </a:lnTo>
                    <a:lnTo>
                      <a:pt x="264883" y="56033"/>
                    </a:lnTo>
                    <a:lnTo>
                      <a:pt x="269125" y="48007"/>
                    </a:lnTo>
                    <a:lnTo>
                      <a:pt x="270116" y="43600"/>
                    </a:lnTo>
                    <a:lnTo>
                      <a:pt x="275399" y="15584"/>
                    </a:lnTo>
                    <a:lnTo>
                      <a:pt x="275907" y="9069"/>
                    </a:lnTo>
                    <a:lnTo>
                      <a:pt x="274408" y="1538"/>
                    </a:lnTo>
                    <a:lnTo>
                      <a:pt x="263499" y="217"/>
                    </a:lnTo>
                    <a:lnTo>
                      <a:pt x="201581" y="0"/>
                    </a:lnTo>
                    <a:lnTo>
                      <a:pt x="122196" y="73"/>
                    </a:lnTo>
                    <a:lnTo>
                      <a:pt x="115068" y="632"/>
                    </a:lnTo>
                    <a:lnTo>
                      <a:pt x="103492" y="3430"/>
                    </a:lnTo>
                    <a:lnTo>
                      <a:pt x="91630" y="11025"/>
                    </a:lnTo>
                    <a:lnTo>
                      <a:pt x="81233" y="19394"/>
                    </a:lnTo>
                    <a:lnTo>
                      <a:pt x="72648" y="28814"/>
                    </a:lnTo>
                    <a:lnTo>
                      <a:pt x="65664" y="39200"/>
                    </a:lnTo>
                    <a:close/>
                  </a:path>
                </a:pathLst>
              </a:custGeom>
              <a:solidFill>
                <a:srgbClr val="2A65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6789" rtl="0" eaLnBrk="0" fontAlgn="base" latinLnBrk="0" hangingPunct="0">
                  <a:lnSpc>
                    <a:spcPct val="100000"/>
                  </a:lnSpc>
                  <a:spcBef>
                    <a:spcPct val="0"/>
                  </a:spcBef>
                  <a:spcAft>
                    <a:spcPct val="0"/>
                  </a:spcAft>
                  <a:buClrTx/>
                  <a:buSzTx/>
                  <a:buFontTx/>
                  <a:buNone/>
                  <a:tabLst/>
                  <a:defRPr/>
                </a:pPr>
                <a:endParaRPr kumimoji="0" lang="en-US" sz="1797"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94" name="object 13"/>
              <p:cNvSpPr>
                <a:spLocks/>
              </p:cNvSpPr>
              <p:nvPr/>
            </p:nvSpPr>
            <p:spPr bwMode="auto">
              <a:xfrm>
                <a:off x="6042042" y="4067324"/>
                <a:ext cx="123819" cy="199059"/>
              </a:xfrm>
              <a:custGeom>
                <a:avLst/>
                <a:gdLst>
                  <a:gd name="T0" fmla="*/ 123468 w 123819"/>
                  <a:gd name="T1" fmla="*/ 103657 h 199059"/>
                  <a:gd name="T2" fmla="*/ 123819 w 123819"/>
                  <a:gd name="T3" fmla="*/ 94759 h 199059"/>
                  <a:gd name="T4" fmla="*/ 123147 w 123819"/>
                  <a:gd name="T5" fmla="*/ 78151 h 199059"/>
                  <a:gd name="T6" fmla="*/ 120805 w 123819"/>
                  <a:gd name="T7" fmla="*/ 62485 h 199059"/>
                  <a:gd name="T8" fmla="*/ 116923 w 123819"/>
                  <a:gd name="T9" fmla="*/ 48009 h 199059"/>
                  <a:gd name="T10" fmla="*/ 111633 w 123819"/>
                  <a:gd name="T11" fmla="*/ 34971 h 199059"/>
                  <a:gd name="T12" fmla="*/ 105064 w 123819"/>
                  <a:gd name="T13" fmla="*/ 23617 h 199059"/>
                  <a:gd name="T14" fmla="*/ 97347 w 123819"/>
                  <a:gd name="T15" fmla="*/ 14196 h 199059"/>
                  <a:gd name="T16" fmla="*/ 88614 w 123819"/>
                  <a:gd name="T17" fmla="*/ 6954 h 199059"/>
                  <a:gd name="T18" fmla="*/ 78993 w 123819"/>
                  <a:gd name="T19" fmla="*/ 2140 h 199059"/>
                  <a:gd name="T20" fmla="*/ 68616 w 123819"/>
                  <a:gd name="T21" fmla="*/ 0 h 199059"/>
                  <a:gd name="T22" fmla="*/ 62998 w 123819"/>
                  <a:gd name="T23" fmla="*/ 32 h 199059"/>
                  <a:gd name="T24" fmla="*/ 52615 w 123819"/>
                  <a:gd name="T25" fmla="*/ 2244 h 199059"/>
                  <a:gd name="T26" fmla="*/ 42711 w 123819"/>
                  <a:gd name="T27" fmla="*/ 7079 h 199059"/>
                  <a:gd name="T28" fmla="*/ 33447 w 123819"/>
                  <a:gd name="T29" fmla="*/ 14313 h 199059"/>
                  <a:gd name="T30" fmla="*/ 24985 w 123819"/>
                  <a:gd name="T31" fmla="*/ 23717 h 199059"/>
                  <a:gd name="T32" fmla="*/ 17486 w 123819"/>
                  <a:gd name="T33" fmla="*/ 35067 h 199059"/>
                  <a:gd name="T34" fmla="*/ 11112 w 123819"/>
                  <a:gd name="T35" fmla="*/ 48135 h 199059"/>
                  <a:gd name="T36" fmla="*/ 6024 w 123819"/>
                  <a:gd name="T37" fmla="*/ 62696 h 199059"/>
                  <a:gd name="T38" fmla="*/ 2384 w 123819"/>
                  <a:gd name="T39" fmla="*/ 78523 h 199059"/>
                  <a:gd name="T40" fmla="*/ 354 w 123819"/>
                  <a:gd name="T41" fmla="*/ 95389 h 199059"/>
                  <a:gd name="T42" fmla="*/ 0 w 123819"/>
                  <a:gd name="T43" fmla="*/ 104342 h 199059"/>
                  <a:gd name="T44" fmla="*/ 675 w 123819"/>
                  <a:gd name="T45" fmla="*/ 120942 h 199059"/>
                  <a:gd name="T46" fmla="*/ 3020 w 123819"/>
                  <a:gd name="T47" fmla="*/ 136599 h 199059"/>
                  <a:gd name="T48" fmla="*/ 6904 w 123819"/>
                  <a:gd name="T49" fmla="*/ 151067 h 199059"/>
                  <a:gd name="T50" fmla="*/ 12198 w 123819"/>
                  <a:gd name="T51" fmla="*/ 164099 h 199059"/>
                  <a:gd name="T52" fmla="*/ 18771 w 123819"/>
                  <a:gd name="T53" fmla="*/ 175446 h 199059"/>
                  <a:gd name="T54" fmla="*/ 26492 w 123819"/>
                  <a:gd name="T55" fmla="*/ 184863 h 199059"/>
                  <a:gd name="T56" fmla="*/ 35232 w 123819"/>
                  <a:gd name="T57" fmla="*/ 192102 h 199059"/>
                  <a:gd name="T58" fmla="*/ 44859 w 123819"/>
                  <a:gd name="T59" fmla="*/ 196917 h 199059"/>
                  <a:gd name="T60" fmla="*/ 55243 w 123819"/>
                  <a:gd name="T61" fmla="*/ 199059 h 199059"/>
                  <a:gd name="T62" fmla="*/ 60895 w 123819"/>
                  <a:gd name="T63" fmla="*/ 199029 h 199059"/>
                  <a:gd name="T64" fmla="*/ 71261 w 123819"/>
                  <a:gd name="T65" fmla="*/ 196814 h 199059"/>
                  <a:gd name="T66" fmla="*/ 81153 w 123819"/>
                  <a:gd name="T67" fmla="*/ 191973 h 199059"/>
                  <a:gd name="T68" fmla="*/ 90408 w 123819"/>
                  <a:gd name="T69" fmla="*/ 184734 h 199059"/>
                  <a:gd name="T70" fmla="*/ 98863 w 123819"/>
                  <a:gd name="T71" fmla="*/ 175324 h 199059"/>
                  <a:gd name="T72" fmla="*/ 106357 w 123819"/>
                  <a:gd name="T73" fmla="*/ 163969 h 199059"/>
                  <a:gd name="T74" fmla="*/ 112727 w 123819"/>
                  <a:gd name="T75" fmla="*/ 150898 h 199059"/>
                  <a:gd name="T76" fmla="*/ 117810 w 123819"/>
                  <a:gd name="T77" fmla="*/ 136337 h 199059"/>
                  <a:gd name="T78" fmla="*/ 121445 w 123819"/>
                  <a:gd name="T79" fmla="*/ 120515 h 199059"/>
                  <a:gd name="T80" fmla="*/ 123468 w 123819"/>
                  <a:gd name="T81" fmla="*/ 103657 h 199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819" h="199059">
                    <a:moveTo>
                      <a:pt x="123468" y="103657"/>
                    </a:moveTo>
                    <a:lnTo>
                      <a:pt x="123819" y="94759"/>
                    </a:lnTo>
                    <a:lnTo>
                      <a:pt x="123147" y="78151"/>
                    </a:lnTo>
                    <a:lnTo>
                      <a:pt x="120805" y="62485"/>
                    </a:lnTo>
                    <a:lnTo>
                      <a:pt x="116923" y="48009"/>
                    </a:lnTo>
                    <a:lnTo>
                      <a:pt x="111633" y="34971"/>
                    </a:lnTo>
                    <a:lnTo>
                      <a:pt x="105064" y="23617"/>
                    </a:lnTo>
                    <a:lnTo>
                      <a:pt x="97347" y="14196"/>
                    </a:lnTo>
                    <a:lnTo>
                      <a:pt x="88614" y="6954"/>
                    </a:lnTo>
                    <a:lnTo>
                      <a:pt x="78993" y="2140"/>
                    </a:lnTo>
                    <a:lnTo>
                      <a:pt x="68616" y="0"/>
                    </a:lnTo>
                    <a:lnTo>
                      <a:pt x="62998" y="32"/>
                    </a:lnTo>
                    <a:lnTo>
                      <a:pt x="52615" y="2244"/>
                    </a:lnTo>
                    <a:lnTo>
                      <a:pt x="42711" y="7079"/>
                    </a:lnTo>
                    <a:lnTo>
                      <a:pt x="33447" y="14313"/>
                    </a:lnTo>
                    <a:lnTo>
                      <a:pt x="24985" y="23717"/>
                    </a:lnTo>
                    <a:lnTo>
                      <a:pt x="17486" y="35067"/>
                    </a:lnTo>
                    <a:lnTo>
                      <a:pt x="11112" y="48135"/>
                    </a:lnTo>
                    <a:lnTo>
                      <a:pt x="6024" y="62696"/>
                    </a:lnTo>
                    <a:lnTo>
                      <a:pt x="2384" y="78523"/>
                    </a:lnTo>
                    <a:lnTo>
                      <a:pt x="354" y="95389"/>
                    </a:lnTo>
                    <a:lnTo>
                      <a:pt x="0" y="104342"/>
                    </a:lnTo>
                    <a:lnTo>
                      <a:pt x="675" y="120942"/>
                    </a:lnTo>
                    <a:lnTo>
                      <a:pt x="3020" y="136599"/>
                    </a:lnTo>
                    <a:lnTo>
                      <a:pt x="6904" y="151067"/>
                    </a:lnTo>
                    <a:lnTo>
                      <a:pt x="12198" y="164099"/>
                    </a:lnTo>
                    <a:lnTo>
                      <a:pt x="18771" y="175446"/>
                    </a:lnTo>
                    <a:lnTo>
                      <a:pt x="26492" y="184863"/>
                    </a:lnTo>
                    <a:lnTo>
                      <a:pt x="35232" y="192102"/>
                    </a:lnTo>
                    <a:lnTo>
                      <a:pt x="44859" y="196917"/>
                    </a:lnTo>
                    <a:lnTo>
                      <a:pt x="55243" y="199059"/>
                    </a:lnTo>
                    <a:lnTo>
                      <a:pt x="60895" y="199029"/>
                    </a:lnTo>
                    <a:lnTo>
                      <a:pt x="71261" y="196814"/>
                    </a:lnTo>
                    <a:lnTo>
                      <a:pt x="81153" y="191973"/>
                    </a:lnTo>
                    <a:lnTo>
                      <a:pt x="90408" y="184734"/>
                    </a:lnTo>
                    <a:lnTo>
                      <a:pt x="98863" y="175324"/>
                    </a:lnTo>
                    <a:lnTo>
                      <a:pt x="106357" y="163969"/>
                    </a:lnTo>
                    <a:lnTo>
                      <a:pt x="112727" y="150898"/>
                    </a:lnTo>
                    <a:lnTo>
                      <a:pt x="117810" y="136337"/>
                    </a:lnTo>
                    <a:lnTo>
                      <a:pt x="121445" y="120515"/>
                    </a:lnTo>
                    <a:lnTo>
                      <a:pt x="123468" y="103657"/>
                    </a:lnTo>
                    <a:close/>
                  </a:path>
                </a:pathLst>
              </a:custGeom>
              <a:solidFill>
                <a:srgbClr val="2A65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6789" rtl="0" eaLnBrk="0" fontAlgn="base" latinLnBrk="0" hangingPunct="0">
                  <a:lnSpc>
                    <a:spcPct val="100000"/>
                  </a:lnSpc>
                  <a:spcBef>
                    <a:spcPct val="0"/>
                  </a:spcBef>
                  <a:spcAft>
                    <a:spcPct val="0"/>
                  </a:spcAft>
                  <a:buClrTx/>
                  <a:buSzTx/>
                  <a:buFontTx/>
                  <a:buNone/>
                  <a:tabLst/>
                  <a:defRPr/>
                </a:pPr>
                <a:endParaRPr kumimoji="0" lang="en-US" sz="1797"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95" name="object 14"/>
              <p:cNvSpPr>
                <a:spLocks/>
              </p:cNvSpPr>
              <p:nvPr/>
            </p:nvSpPr>
            <p:spPr bwMode="auto">
              <a:xfrm>
                <a:off x="5986293" y="4065090"/>
                <a:ext cx="363682" cy="646559"/>
              </a:xfrm>
              <a:custGeom>
                <a:avLst/>
                <a:gdLst>
                  <a:gd name="T0" fmla="*/ 776 w 363682"/>
                  <a:gd name="T1" fmla="*/ 338893 h 646559"/>
                  <a:gd name="T2" fmla="*/ 1365 w 363682"/>
                  <a:gd name="T3" fmla="*/ 352959 h 646559"/>
                  <a:gd name="T4" fmla="*/ 5959 w 363682"/>
                  <a:gd name="T5" fmla="*/ 377389 h 646559"/>
                  <a:gd name="T6" fmla="*/ 15248 w 363682"/>
                  <a:gd name="T7" fmla="*/ 404719 h 646559"/>
                  <a:gd name="T8" fmla="*/ 28757 w 363682"/>
                  <a:gd name="T9" fmla="*/ 430423 h 646559"/>
                  <a:gd name="T10" fmla="*/ 42906 w 363682"/>
                  <a:gd name="T11" fmla="*/ 452337 h 646559"/>
                  <a:gd name="T12" fmla="*/ 58307 w 363682"/>
                  <a:gd name="T13" fmla="*/ 474134 h 646559"/>
                  <a:gd name="T14" fmla="*/ 73654 w 363682"/>
                  <a:gd name="T15" fmla="*/ 494916 h 646559"/>
                  <a:gd name="T16" fmla="*/ 87644 w 363682"/>
                  <a:gd name="T17" fmla="*/ 513785 h 646559"/>
                  <a:gd name="T18" fmla="*/ 107115 w 363682"/>
                  <a:gd name="T19" fmla="*/ 540404 h 646559"/>
                  <a:gd name="T20" fmla="*/ 117959 w 363682"/>
                  <a:gd name="T21" fmla="*/ 555213 h 646559"/>
                  <a:gd name="T22" fmla="*/ 145641 w 363682"/>
                  <a:gd name="T23" fmla="*/ 589046 h 646559"/>
                  <a:gd name="T24" fmla="*/ 168025 w 363682"/>
                  <a:gd name="T25" fmla="*/ 615226 h 646559"/>
                  <a:gd name="T26" fmla="*/ 185933 w 363682"/>
                  <a:gd name="T27" fmla="*/ 633625 h 646559"/>
                  <a:gd name="T28" fmla="*/ 200189 w 363682"/>
                  <a:gd name="T29" fmla="*/ 644112 h 646559"/>
                  <a:gd name="T30" fmla="*/ 211615 w 363682"/>
                  <a:gd name="T31" fmla="*/ 646559 h 646559"/>
                  <a:gd name="T32" fmla="*/ 221034 w 363682"/>
                  <a:gd name="T33" fmla="*/ 640836 h 646559"/>
                  <a:gd name="T34" fmla="*/ 229268 w 363682"/>
                  <a:gd name="T35" fmla="*/ 626814 h 646559"/>
                  <a:gd name="T36" fmla="*/ 237141 w 363682"/>
                  <a:gd name="T37" fmla="*/ 604364 h 646559"/>
                  <a:gd name="T38" fmla="*/ 245475 w 363682"/>
                  <a:gd name="T39" fmla="*/ 573356 h 646559"/>
                  <a:gd name="T40" fmla="*/ 255093 w 363682"/>
                  <a:gd name="T41" fmla="*/ 533661 h 646559"/>
                  <a:gd name="T42" fmla="*/ 261616 w 363682"/>
                  <a:gd name="T43" fmla="*/ 508490 h 646559"/>
                  <a:gd name="T44" fmla="*/ 275697 w 363682"/>
                  <a:gd name="T45" fmla="*/ 449057 h 646559"/>
                  <a:gd name="T46" fmla="*/ 287387 w 363682"/>
                  <a:gd name="T47" fmla="*/ 399417 h 646559"/>
                  <a:gd name="T48" fmla="*/ 302918 w 363682"/>
                  <a:gd name="T49" fmla="*/ 333367 h 646559"/>
                  <a:gd name="T50" fmla="*/ 322846 w 363682"/>
                  <a:gd name="T51" fmla="*/ 248561 h 646559"/>
                  <a:gd name="T52" fmla="*/ 347727 w 363682"/>
                  <a:gd name="T53" fmla="*/ 142653 h 646559"/>
                  <a:gd name="T54" fmla="*/ 357534 w 363682"/>
                  <a:gd name="T55" fmla="*/ 82154 h 646559"/>
                  <a:gd name="T56" fmla="*/ 363539 w 363682"/>
                  <a:gd name="T57" fmla="*/ 32191 h 646559"/>
                  <a:gd name="T58" fmla="*/ 362794 w 363682"/>
                  <a:gd name="T59" fmla="*/ 12893 h 646559"/>
                  <a:gd name="T60" fmla="*/ 357689 w 363682"/>
                  <a:gd name="T61" fmla="*/ 2750 h 646559"/>
                  <a:gd name="T62" fmla="*/ 347743 w 363682"/>
                  <a:gd name="T63" fmla="*/ 0 h 646559"/>
                  <a:gd name="T64" fmla="*/ 332476 w 363682"/>
                  <a:gd name="T65" fmla="*/ 2881 h 646559"/>
                  <a:gd name="T66" fmla="*/ 311405 w 363682"/>
                  <a:gd name="T67" fmla="*/ 9633 h 646559"/>
                  <a:gd name="T68" fmla="*/ 298475 w 363682"/>
                  <a:gd name="T69" fmla="*/ 13002 h 646559"/>
                  <a:gd name="T70" fmla="*/ 287044 w 363682"/>
                  <a:gd name="T71" fmla="*/ 18516 h 646559"/>
                  <a:gd name="T72" fmla="*/ 275937 w 363682"/>
                  <a:gd name="T73" fmla="*/ 29203 h 646559"/>
                  <a:gd name="T74" fmla="*/ 262408 w 363682"/>
                  <a:gd name="T75" fmla="*/ 48461 h 646559"/>
                  <a:gd name="T76" fmla="*/ 243710 w 363682"/>
                  <a:gd name="T77" fmla="*/ 79688 h 646559"/>
                  <a:gd name="T78" fmla="*/ 217095 w 363682"/>
                  <a:gd name="T79" fmla="*/ 126283 h 646559"/>
                  <a:gd name="T80" fmla="*/ 193689 w 363682"/>
                  <a:gd name="T81" fmla="*/ 158236 h 646559"/>
                  <a:gd name="T82" fmla="*/ 170049 w 363682"/>
                  <a:gd name="T83" fmla="*/ 184195 h 646559"/>
                  <a:gd name="T84" fmla="*/ 147213 w 363682"/>
                  <a:gd name="T85" fmla="*/ 204005 h 646559"/>
                  <a:gd name="T86" fmla="*/ 125363 w 363682"/>
                  <a:gd name="T87" fmla="*/ 218802 h 646559"/>
                  <a:gd name="T88" fmla="*/ 104682 w 363682"/>
                  <a:gd name="T89" fmla="*/ 229724 h 646559"/>
                  <a:gd name="T90" fmla="*/ 85354 w 363682"/>
                  <a:gd name="T91" fmla="*/ 237908 h 646559"/>
                  <a:gd name="T92" fmla="*/ 67559 w 363682"/>
                  <a:gd name="T93" fmla="*/ 244492 h 646559"/>
                  <a:gd name="T94" fmla="*/ 51483 w 363682"/>
                  <a:gd name="T95" fmla="*/ 250612 h 646559"/>
                  <a:gd name="T96" fmla="*/ 37307 w 363682"/>
                  <a:gd name="T97" fmla="*/ 257406 h 646559"/>
                  <a:gd name="T98" fmla="*/ 19467 w 363682"/>
                  <a:gd name="T99" fmla="*/ 271494 h 646559"/>
                  <a:gd name="T100" fmla="*/ 4228 w 363682"/>
                  <a:gd name="T101" fmla="*/ 297745 h 646559"/>
                  <a:gd name="T102" fmla="*/ 0 w 363682"/>
                  <a:gd name="T103" fmla="*/ 322515 h 646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3682" h="646559">
                    <a:moveTo>
                      <a:pt x="138" y="332185"/>
                    </a:moveTo>
                    <a:lnTo>
                      <a:pt x="776" y="338893"/>
                    </a:lnTo>
                    <a:lnTo>
                      <a:pt x="712" y="343048"/>
                    </a:lnTo>
                    <a:lnTo>
                      <a:pt x="1365" y="352959"/>
                    </a:lnTo>
                    <a:lnTo>
                      <a:pt x="3099" y="364568"/>
                    </a:lnTo>
                    <a:lnTo>
                      <a:pt x="5959" y="377389"/>
                    </a:lnTo>
                    <a:lnTo>
                      <a:pt x="9993" y="390935"/>
                    </a:lnTo>
                    <a:lnTo>
                      <a:pt x="15248" y="404719"/>
                    </a:lnTo>
                    <a:lnTo>
                      <a:pt x="21769" y="418256"/>
                    </a:lnTo>
                    <a:lnTo>
                      <a:pt x="28757" y="430423"/>
                    </a:lnTo>
                    <a:lnTo>
                      <a:pt x="35594" y="441338"/>
                    </a:lnTo>
                    <a:lnTo>
                      <a:pt x="42906" y="452337"/>
                    </a:lnTo>
                    <a:lnTo>
                      <a:pt x="50532" y="463306"/>
                    </a:lnTo>
                    <a:lnTo>
                      <a:pt x="58307" y="474134"/>
                    </a:lnTo>
                    <a:lnTo>
                      <a:pt x="66069" y="484708"/>
                    </a:lnTo>
                    <a:lnTo>
                      <a:pt x="73654" y="494916"/>
                    </a:lnTo>
                    <a:lnTo>
                      <a:pt x="80900" y="504646"/>
                    </a:lnTo>
                    <a:lnTo>
                      <a:pt x="87644" y="513785"/>
                    </a:lnTo>
                    <a:lnTo>
                      <a:pt x="100075" y="530781"/>
                    </a:lnTo>
                    <a:lnTo>
                      <a:pt x="107115" y="540404"/>
                    </a:lnTo>
                    <a:lnTo>
                      <a:pt x="112158" y="547293"/>
                    </a:lnTo>
                    <a:lnTo>
                      <a:pt x="117959" y="555213"/>
                    </a:lnTo>
                    <a:lnTo>
                      <a:pt x="132514" y="573078"/>
                    </a:lnTo>
                    <a:lnTo>
                      <a:pt x="145641" y="589046"/>
                    </a:lnTo>
                    <a:lnTo>
                      <a:pt x="157444" y="603100"/>
                    </a:lnTo>
                    <a:lnTo>
                      <a:pt x="168025" y="615226"/>
                    </a:lnTo>
                    <a:lnTo>
                      <a:pt x="177487" y="625406"/>
                    </a:lnTo>
                    <a:lnTo>
                      <a:pt x="185933" y="633625"/>
                    </a:lnTo>
                    <a:lnTo>
                      <a:pt x="193466" y="639865"/>
                    </a:lnTo>
                    <a:lnTo>
                      <a:pt x="200189" y="644112"/>
                    </a:lnTo>
                    <a:lnTo>
                      <a:pt x="206204" y="646349"/>
                    </a:lnTo>
                    <a:lnTo>
                      <a:pt x="211615" y="646559"/>
                    </a:lnTo>
                    <a:lnTo>
                      <a:pt x="216524" y="644727"/>
                    </a:lnTo>
                    <a:lnTo>
                      <a:pt x="221034" y="640836"/>
                    </a:lnTo>
                    <a:lnTo>
                      <a:pt x="225247" y="634871"/>
                    </a:lnTo>
                    <a:lnTo>
                      <a:pt x="229268" y="626814"/>
                    </a:lnTo>
                    <a:lnTo>
                      <a:pt x="233198" y="616651"/>
                    </a:lnTo>
                    <a:lnTo>
                      <a:pt x="237141" y="604364"/>
                    </a:lnTo>
                    <a:lnTo>
                      <a:pt x="241199" y="589938"/>
                    </a:lnTo>
                    <a:lnTo>
                      <a:pt x="245475" y="573356"/>
                    </a:lnTo>
                    <a:lnTo>
                      <a:pt x="250072" y="554602"/>
                    </a:lnTo>
                    <a:lnTo>
                      <a:pt x="255093" y="533661"/>
                    </a:lnTo>
                    <a:lnTo>
                      <a:pt x="255409" y="533215"/>
                    </a:lnTo>
                    <a:lnTo>
                      <a:pt x="261616" y="508490"/>
                    </a:lnTo>
                    <a:lnTo>
                      <a:pt x="267292" y="484632"/>
                    </a:lnTo>
                    <a:lnTo>
                      <a:pt x="275697" y="449057"/>
                    </a:lnTo>
                    <a:lnTo>
                      <a:pt x="281096" y="426141"/>
                    </a:lnTo>
                    <a:lnTo>
                      <a:pt x="287387" y="399417"/>
                    </a:lnTo>
                    <a:lnTo>
                      <a:pt x="294638" y="368590"/>
                    </a:lnTo>
                    <a:lnTo>
                      <a:pt x="302918" y="333367"/>
                    </a:lnTo>
                    <a:lnTo>
                      <a:pt x="312298" y="293455"/>
                    </a:lnTo>
                    <a:lnTo>
                      <a:pt x="322846" y="248561"/>
                    </a:lnTo>
                    <a:lnTo>
                      <a:pt x="334633" y="198392"/>
                    </a:lnTo>
                    <a:lnTo>
                      <a:pt x="347727" y="142653"/>
                    </a:lnTo>
                    <a:lnTo>
                      <a:pt x="353873" y="105294"/>
                    </a:lnTo>
                    <a:lnTo>
                      <a:pt x="357534" y="82154"/>
                    </a:lnTo>
                    <a:lnTo>
                      <a:pt x="360405" y="62404"/>
                    </a:lnTo>
                    <a:lnTo>
                      <a:pt x="363539" y="32191"/>
                    </a:lnTo>
                    <a:lnTo>
                      <a:pt x="363682" y="21287"/>
                    </a:lnTo>
                    <a:lnTo>
                      <a:pt x="362794" y="12893"/>
                    </a:lnTo>
                    <a:lnTo>
                      <a:pt x="360817" y="6787"/>
                    </a:lnTo>
                    <a:lnTo>
                      <a:pt x="357689" y="2750"/>
                    </a:lnTo>
                    <a:lnTo>
                      <a:pt x="353351" y="561"/>
                    </a:lnTo>
                    <a:lnTo>
                      <a:pt x="347743" y="0"/>
                    </a:lnTo>
                    <a:lnTo>
                      <a:pt x="340805" y="846"/>
                    </a:lnTo>
                    <a:lnTo>
                      <a:pt x="332476" y="2881"/>
                    </a:lnTo>
                    <a:lnTo>
                      <a:pt x="322696" y="5883"/>
                    </a:lnTo>
                    <a:lnTo>
                      <a:pt x="311405" y="9633"/>
                    </a:lnTo>
                    <a:lnTo>
                      <a:pt x="305171" y="11124"/>
                    </a:lnTo>
                    <a:lnTo>
                      <a:pt x="298475" y="13002"/>
                    </a:lnTo>
                    <a:lnTo>
                      <a:pt x="292547" y="15325"/>
                    </a:lnTo>
                    <a:lnTo>
                      <a:pt x="287044" y="18516"/>
                    </a:lnTo>
                    <a:lnTo>
                      <a:pt x="281621" y="23000"/>
                    </a:lnTo>
                    <a:lnTo>
                      <a:pt x="275937" y="29203"/>
                    </a:lnTo>
                    <a:lnTo>
                      <a:pt x="269647" y="37548"/>
                    </a:lnTo>
                    <a:lnTo>
                      <a:pt x="262408" y="48461"/>
                    </a:lnTo>
                    <a:lnTo>
                      <a:pt x="253877" y="62366"/>
                    </a:lnTo>
                    <a:lnTo>
                      <a:pt x="243710" y="79688"/>
                    </a:lnTo>
                    <a:lnTo>
                      <a:pt x="231564" y="100852"/>
                    </a:lnTo>
                    <a:lnTo>
                      <a:pt x="217095" y="126283"/>
                    </a:lnTo>
                    <a:lnTo>
                      <a:pt x="205753" y="142594"/>
                    </a:lnTo>
                    <a:lnTo>
                      <a:pt x="193689" y="158236"/>
                    </a:lnTo>
                    <a:lnTo>
                      <a:pt x="181780" y="172055"/>
                    </a:lnTo>
                    <a:lnTo>
                      <a:pt x="170049" y="184195"/>
                    </a:lnTo>
                    <a:lnTo>
                      <a:pt x="158519" y="194798"/>
                    </a:lnTo>
                    <a:lnTo>
                      <a:pt x="147213" y="204005"/>
                    </a:lnTo>
                    <a:lnTo>
                      <a:pt x="136154" y="211959"/>
                    </a:lnTo>
                    <a:lnTo>
                      <a:pt x="125363" y="218802"/>
                    </a:lnTo>
                    <a:lnTo>
                      <a:pt x="114865" y="224676"/>
                    </a:lnTo>
                    <a:lnTo>
                      <a:pt x="104682" y="229724"/>
                    </a:lnTo>
                    <a:lnTo>
                      <a:pt x="94838" y="234087"/>
                    </a:lnTo>
                    <a:lnTo>
                      <a:pt x="85354" y="237908"/>
                    </a:lnTo>
                    <a:lnTo>
                      <a:pt x="76253" y="241329"/>
                    </a:lnTo>
                    <a:lnTo>
                      <a:pt x="67559" y="244492"/>
                    </a:lnTo>
                    <a:lnTo>
                      <a:pt x="59295" y="247538"/>
                    </a:lnTo>
                    <a:lnTo>
                      <a:pt x="51483" y="250612"/>
                    </a:lnTo>
                    <a:lnTo>
                      <a:pt x="44146" y="253853"/>
                    </a:lnTo>
                    <a:lnTo>
                      <a:pt x="37307" y="257406"/>
                    </a:lnTo>
                    <a:lnTo>
                      <a:pt x="30989" y="261411"/>
                    </a:lnTo>
                    <a:lnTo>
                      <a:pt x="19467" y="271494"/>
                    </a:lnTo>
                    <a:lnTo>
                      <a:pt x="10095" y="284372"/>
                    </a:lnTo>
                    <a:lnTo>
                      <a:pt x="4228" y="297745"/>
                    </a:lnTo>
                    <a:lnTo>
                      <a:pt x="1113" y="310747"/>
                    </a:lnTo>
                    <a:lnTo>
                      <a:pt x="0" y="322515"/>
                    </a:lnTo>
                    <a:lnTo>
                      <a:pt x="138" y="332185"/>
                    </a:lnTo>
                    <a:close/>
                  </a:path>
                </a:pathLst>
              </a:custGeom>
              <a:solidFill>
                <a:srgbClr val="2A65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6789" rtl="0" eaLnBrk="0" fontAlgn="base" latinLnBrk="0" hangingPunct="0">
                  <a:lnSpc>
                    <a:spcPct val="100000"/>
                  </a:lnSpc>
                  <a:spcBef>
                    <a:spcPct val="0"/>
                  </a:spcBef>
                  <a:spcAft>
                    <a:spcPct val="0"/>
                  </a:spcAft>
                  <a:buClrTx/>
                  <a:buSzTx/>
                  <a:buFontTx/>
                  <a:buNone/>
                  <a:tabLst/>
                  <a:defRPr/>
                </a:pPr>
                <a:endParaRPr kumimoji="0" lang="en-US" sz="1797"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96" name="object 15"/>
              <p:cNvSpPr>
                <a:spLocks/>
              </p:cNvSpPr>
              <p:nvPr/>
            </p:nvSpPr>
            <p:spPr bwMode="auto">
              <a:xfrm>
                <a:off x="6007490" y="4272870"/>
                <a:ext cx="249278" cy="340205"/>
              </a:xfrm>
              <a:custGeom>
                <a:avLst/>
                <a:gdLst>
                  <a:gd name="T0" fmla="*/ 113831 w 249278"/>
                  <a:gd name="T1" fmla="*/ 308860 h 340205"/>
                  <a:gd name="T2" fmla="*/ 140694 w 249278"/>
                  <a:gd name="T3" fmla="*/ 331701 h 340205"/>
                  <a:gd name="T4" fmla="*/ 162142 w 249278"/>
                  <a:gd name="T5" fmla="*/ 340205 h 340205"/>
                  <a:gd name="T6" fmla="*/ 179033 w 249278"/>
                  <a:gd name="T7" fmla="*/ 336190 h 340205"/>
                  <a:gd name="T8" fmla="*/ 192226 w 249278"/>
                  <a:gd name="T9" fmla="*/ 321475 h 340205"/>
                  <a:gd name="T10" fmla="*/ 202579 w 249278"/>
                  <a:gd name="T11" fmla="*/ 297880 h 340205"/>
                  <a:gd name="T12" fmla="*/ 210951 w 249278"/>
                  <a:gd name="T13" fmla="*/ 267222 h 340205"/>
                  <a:gd name="T14" fmla="*/ 218201 w 249278"/>
                  <a:gd name="T15" fmla="*/ 231322 h 340205"/>
                  <a:gd name="T16" fmla="*/ 225188 w 249278"/>
                  <a:gd name="T17" fmla="*/ 191998 h 340205"/>
                  <a:gd name="T18" fmla="*/ 232769 w 249278"/>
                  <a:gd name="T19" fmla="*/ 151069 h 340205"/>
                  <a:gd name="T20" fmla="*/ 241835 w 249278"/>
                  <a:gd name="T21" fmla="*/ 107273 h 340205"/>
                  <a:gd name="T22" fmla="*/ 248270 w 249278"/>
                  <a:gd name="T23" fmla="*/ 63309 h 340205"/>
                  <a:gd name="T24" fmla="*/ 249065 w 249278"/>
                  <a:gd name="T25" fmla="*/ 33046 h 340205"/>
                  <a:gd name="T26" fmla="*/ 245732 w 249278"/>
                  <a:gd name="T27" fmla="*/ 14059 h 340205"/>
                  <a:gd name="T28" fmla="*/ 239783 w 249278"/>
                  <a:gd name="T29" fmla="*/ 3921 h 340205"/>
                  <a:gd name="T30" fmla="*/ 232728 w 249278"/>
                  <a:gd name="T31" fmla="*/ 206 h 340205"/>
                  <a:gd name="T32" fmla="*/ 226079 w 249278"/>
                  <a:gd name="T33" fmla="*/ 489 h 340205"/>
                  <a:gd name="T34" fmla="*/ 215898 w 249278"/>
                  <a:gd name="T35" fmla="*/ 6561 h 340205"/>
                  <a:gd name="T36" fmla="*/ 195301 w 249278"/>
                  <a:gd name="T37" fmla="*/ 23298 h 340205"/>
                  <a:gd name="T38" fmla="*/ 175977 w 249278"/>
                  <a:gd name="T39" fmla="*/ 38941 h 340205"/>
                  <a:gd name="T40" fmla="*/ 150967 w 249278"/>
                  <a:gd name="T41" fmla="*/ 58824 h 340205"/>
                  <a:gd name="T42" fmla="*/ 132756 w 249278"/>
                  <a:gd name="T43" fmla="*/ 71600 h 340205"/>
                  <a:gd name="T44" fmla="*/ 115364 w 249278"/>
                  <a:gd name="T45" fmla="*/ 80312 h 340205"/>
                  <a:gd name="T46" fmla="*/ 90303 w 249278"/>
                  <a:gd name="T47" fmla="*/ 90021 h 340205"/>
                  <a:gd name="T48" fmla="*/ 59861 w 249278"/>
                  <a:gd name="T49" fmla="*/ 99304 h 340205"/>
                  <a:gd name="T50" fmla="*/ 29084 w 249278"/>
                  <a:gd name="T51" fmla="*/ 109760 h 340205"/>
                  <a:gd name="T52" fmla="*/ 9913 w 249278"/>
                  <a:gd name="T53" fmla="*/ 119244 h 340205"/>
                  <a:gd name="T54" fmla="*/ 1014 w 249278"/>
                  <a:gd name="T55" fmla="*/ 129624 h 340205"/>
                  <a:gd name="T56" fmla="*/ 1053 w 249278"/>
                  <a:gd name="T57" fmla="*/ 142769 h 340205"/>
                  <a:gd name="T58" fmla="*/ 8697 w 249278"/>
                  <a:gd name="T59" fmla="*/ 160547 h 340205"/>
                  <a:gd name="T60" fmla="*/ 22612 w 249278"/>
                  <a:gd name="T61" fmla="*/ 184826 h 340205"/>
                  <a:gd name="T62" fmla="*/ 98100 w 249278"/>
                  <a:gd name="T63" fmla="*/ 291494 h 340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9278" h="340205">
                    <a:moveTo>
                      <a:pt x="98100" y="291494"/>
                    </a:moveTo>
                    <a:lnTo>
                      <a:pt x="113831" y="308860"/>
                    </a:lnTo>
                    <a:lnTo>
                      <a:pt x="127993" y="322187"/>
                    </a:lnTo>
                    <a:lnTo>
                      <a:pt x="140694" y="331701"/>
                    </a:lnTo>
                    <a:lnTo>
                      <a:pt x="152041" y="337632"/>
                    </a:lnTo>
                    <a:lnTo>
                      <a:pt x="162142" y="340205"/>
                    </a:lnTo>
                    <a:lnTo>
                      <a:pt x="171103" y="339649"/>
                    </a:lnTo>
                    <a:lnTo>
                      <a:pt x="179033" y="336190"/>
                    </a:lnTo>
                    <a:lnTo>
                      <a:pt x="186038" y="330057"/>
                    </a:lnTo>
                    <a:lnTo>
                      <a:pt x="192226" y="321475"/>
                    </a:lnTo>
                    <a:lnTo>
                      <a:pt x="197703" y="310674"/>
                    </a:lnTo>
                    <a:lnTo>
                      <a:pt x="202579" y="297880"/>
                    </a:lnTo>
                    <a:lnTo>
                      <a:pt x="206959" y="283320"/>
                    </a:lnTo>
                    <a:lnTo>
                      <a:pt x="210951" y="267222"/>
                    </a:lnTo>
                    <a:lnTo>
                      <a:pt x="214663" y="249814"/>
                    </a:lnTo>
                    <a:lnTo>
                      <a:pt x="218201" y="231322"/>
                    </a:lnTo>
                    <a:lnTo>
                      <a:pt x="221674" y="211974"/>
                    </a:lnTo>
                    <a:lnTo>
                      <a:pt x="225188" y="191998"/>
                    </a:lnTo>
                    <a:lnTo>
                      <a:pt x="228850" y="171621"/>
                    </a:lnTo>
                    <a:lnTo>
                      <a:pt x="232769" y="151069"/>
                    </a:lnTo>
                    <a:lnTo>
                      <a:pt x="237051" y="130572"/>
                    </a:lnTo>
                    <a:lnTo>
                      <a:pt x="241835" y="107273"/>
                    </a:lnTo>
                    <a:lnTo>
                      <a:pt x="245852" y="83426"/>
                    </a:lnTo>
                    <a:lnTo>
                      <a:pt x="248270" y="63309"/>
                    </a:lnTo>
                    <a:lnTo>
                      <a:pt x="249278" y="46616"/>
                    </a:lnTo>
                    <a:lnTo>
                      <a:pt x="249065" y="33046"/>
                    </a:lnTo>
                    <a:lnTo>
                      <a:pt x="247820" y="22295"/>
                    </a:lnTo>
                    <a:lnTo>
                      <a:pt x="245732" y="14059"/>
                    </a:lnTo>
                    <a:lnTo>
                      <a:pt x="242990" y="8035"/>
                    </a:lnTo>
                    <a:lnTo>
                      <a:pt x="239783" y="3921"/>
                    </a:lnTo>
                    <a:lnTo>
                      <a:pt x="236299" y="1412"/>
                    </a:lnTo>
                    <a:lnTo>
                      <a:pt x="232728" y="206"/>
                    </a:lnTo>
                    <a:lnTo>
                      <a:pt x="229258" y="0"/>
                    </a:lnTo>
                    <a:lnTo>
                      <a:pt x="226079" y="489"/>
                    </a:lnTo>
                    <a:lnTo>
                      <a:pt x="220173" y="3102"/>
                    </a:lnTo>
                    <a:lnTo>
                      <a:pt x="215898" y="6561"/>
                    </a:lnTo>
                    <a:lnTo>
                      <a:pt x="205925" y="14659"/>
                    </a:lnTo>
                    <a:lnTo>
                      <a:pt x="195301" y="23298"/>
                    </a:lnTo>
                    <a:lnTo>
                      <a:pt x="184996" y="31663"/>
                    </a:lnTo>
                    <a:lnTo>
                      <a:pt x="175977" y="38941"/>
                    </a:lnTo>
                    <a:lnTo>
                      <a:pt x="163032" y="49331"/>
                    </a:lnTo>
                    <a:lnTo>
                      <a:pt x="150967" y="58824"/>
                    </a:lnTo>
                    <a:lnTo>
                      <a:pt x="141229" y="66036"/>
                    </a:lnTo>
                    <a:lnTo>
                      <a:pt x="132756" y="71600"/>
                    </a:lnTo>
                    <a:lnTo>
                      <a:pt x="124489" y="76147"/>
                    </a:lnTo>
                    <a:lnTo>
                      <a:pt x="115364" y="80312"/>
                    </a:lnTo>
                    <a:lnTo>
                      <a:pt x="104323" y="84725"/>
                    </a:lnTo>
                    <a:lnTo>
                      <a:pt x="90303" y="90021"/>
                    </a:lnTo>
                    <a:lnTo>
                      <a:pt x="80019" y="93128"/>
                    </a:lnTo>
                    <a:lnTo>
                      <a:pt x="59861" y="99304"/>
                    </a:lnTo>
                    <a:lnTo>
                      <a:pt x="42938" y="104770"/>
                    </a:lnTo>
                    <a:lnTo>
                      <a:pt x="29084" y="109760"/>
                    </a:lnTo>
                    <a:lnTo>
                      <a:pt x="18131" y="114506"/>
                    </a:lnTo>
                    <a:lnTo>
                      <a:pt x="9913" y="119244"/>
                    </a:lnTo>
                    <a:lnTo>
                      <a:pt x="4262" y="124205"/>
                    </a:lnTo>
                    <a:lnTo>
                      <a:pt x="1014" y="129624"/>
                    </a:lnTo>
                    <a:lnTo>
                      <a:pt x="0" y="135734"/>
                    </a:lnTo>
                    <a:lnTo>
                      <a:pt x="1053" y="142769"/>
                    </a:lnTo>
                    <a:lnTo>
                      <a:pt x="4008" y="150962"/>
                    </a:lnTo>
                    <a:lnTo>
                      <a:pt x="8697" y="160547"/>
                    </a:lnTo>
                    <a:lnTo>
                      <a:pt x="14954" y="171757"/>
                    </a:lnTo>
                    <a:lnTo>
                      <a:pt x="22612" y="184826"/>
                    </a:lnTo>
                    <a:lnTo>
                      <a:pt x="54031" y="235220"/>
                    </a:lnTo>
                    <a:lnTo>
                      <a:pt x="98100" y="291494"/>
                    </a:lnTo>
                    <a:close/>
                  </a:path>
                </a:pathLst>
              </a:custGeom>
              <a:solidFill>
                <a:srgbClr val="8FC74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456789" rtl="0" eaLnBrk="0" fontAlgn="base" latinLnBrk="0" hangingPunct="0">
                  <a:lnSpc>
                    <a:spcPct val="100000"/>
                  </a:lnSpc>
                  <a:spcBef>
                    <a:spcPct val="0"/>
                  </a:spcBef>
                  <a:spcAft>
                    <a:spcPct val="0"/>
                  </a:spcAft>
                  <a:buClrTx/>
                  <a:buSzTx/>
                  <a:buFontTx/>
                  <a:buNone/>
                  <a:tabLst/>
                  <a:defRPr/>
                </a:pPr>
                <a:endParaRPr kumimoji="0" lang="en-US" sz="1797"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97" name="object 2"/>
              <p:cNvSpPr txBox="1"/>
              <p:nvPr/>
            </p:nvSpPr>
            <p:spPr>
              <a:xfrm>
                <a:off x="6413831" y="4533069"/>
                <a:ext cx="974247" cy="177868"/>
              </a:xfrm>
              <a:prstGeom prst="rect">
                <a:avLst/>
              </a:prstGeom>
            </p:spPr>
            <p:txBody>
              <a:bodyPr lIns="0" tIns="0" rIns="0" bIns="0"/>
              <a:lstStyle/>
              <a:p>
                <a:pPr marL="12688" marR="0" lvl="0" indent="0" algn="l" defTabSz="913578" rtl="0" eaLnBrk="1" fontAlgn="auto" latinLnBrk="0" hangingPunct="1">
                  <a:lnSpc>
                    <a:spcPct val="95825"/>
                  </a:lnSpc>
                  <a:spcBef>
                    <a:spcPts val="0"/>
                  </a:spcBef>
                  <a:spcAft>
                    <a:spcPts val="0"/>
                  </a:spcAft>
                  <a:buClrTx/>
                  <a:buSzTx/>
                  <a:buFontTx/>
                  <a:buNone/>
                  <a:tabLst/>
                  <a:defRPr/>
                </a:pPr>
                <a:r>
                  <a:rPr kumimoji="0" sz="1000" b="0" i="1" u="none" strike="noStrike" kern="1200" cap="none" spc="-6" normalizeH="0" baseline="0" noProof="0" dirty="0">
                    <a:ln>
                      <a:noFill/>
                    </a:ln>
                    <a:solidFill>
                      <a:srgbClr val="2A65A8"/>
                    </a:solidFill>
                    <a:effectLst/>
                    <a:uLnTx/>
                    <a:uFillTx/>
                    <a:latin typeface="Arial"/>
                    <a:ea typeface="+mn-ea"/>
                    <a:cs typeface="Arial"/>
                  </a:rPr>
                  <a:t>a better </a:t>
                </a:r>
                <a:r>
                  <a:rPr kumimoji="0" lang="en-US" sz="1000" b="0" i="1" u="none" strike="noStrike" kern="1200" cap="none" spc="-6" normalizeH="0" baseline="0" noProof="0" dirty="0">
                    <a:ln>
                      <a:noFill/>
                    </a:ln>
                    <a:solidFill>
                      <a:srgbClr val="2A65A8"/>
                    </a:solidFill>
                    <a:effectLst/>
                    <a:uLnTx/>
                    <a:uFillTx/>
                    <a:latin typeface="Arial"/>
                    <a:ea typeface="+mn-ea"/>
                    <a:cs typeface="Arial"/>
                  </a:rPr>
                  <a:t>life</a:t>
                </a:r>
                <a:r>
                  <a:rPr kumimoji="0" sz="1000" b="0" i="1" u="none" strike="noStrike" kern="1200" cap="none" spc="-6" normalizeH="0" baseline="0" noProof="0" dirty="0">
                    <a:ln>
                      <a:noFill/>
                    </a:ln>
                    <a:solidFill>
                      <a:srgbClr val="2A65A8"/>
                    </a:solidFill>
                    <a:effectLst/>
                    <a:uLnTx/>
                    <a:uFillTx/>
                    <a:latin typeface="Arial"/>
                    <a:ea typeface="+mn-ea"/>
                    <a:cs typeface="Arial"/>
                  </a:rPr>
                  <a:t>.</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grpSp>
      </p:grpSp>
      <p:sp>
        <p:nvSpPr>
          <p:cNvPr id="2" name="Title"/>
          <p:cNvSpPr>
            <a:spLocks noGrp="1"/>
          </p:cNvSpPr>
          <p:nvPr>
            <p:ph type="title"/>
          </p:nvPr>
        </p:nvSpPr>
        <p:spPr>
          <a:xfrm>
            <a:off x="540071" y="432000"/>
            <a:ext cx="11111046" cy="1080000"/>
          </a:xfrm>
        </p:spPr>
        <p:txBody>
          <a:bodyPr/>
          <a:lstStyle/>
          <a:p>
            <a:r>
              <a:rPr lang="en-US" dirty="0"/>
              <a:t>Click to edit Master title style</a:t>
            </a:r>
          </a:p>
        </p:txBody>
      </p:sp>
      <p:sp>
        <p:nvSpPr>
          <p:cNvPr id="13" name="Subtitle"/>
          <p:cNvSpPr>
            <a:spLocks noGrp="1"/>
          </p:cNvSpPr>
          <p:nvPr>
            <p:ph type="body" sz="quarter" idx="13"/>
          </p:nvPr>
        </p:nvSpPr>
        <p:spPr>
          <a:xfrm>
            <a:off x="540071" y="972000"/>
            <a:ext cx="11111046" cy="540000"/>
          </a:xfrm>
        </p:spPr>
        <p:txBody>
          <a:bodyPr/>
          <a:lstStyle>
            <a:lvl1pPr marL="0" indent="0">
              <a:buNone/>
              <a:defRPr baseline="0">
                <a:solidFill>
                  <a:srgbClr val="7F7F7F"/>
                </a:solidFill>
              </a:defRPr>
            </a:lvl1pPr>
          </a:lstStyle>
          <a:p>
            <a:pPr lvl="0"/>
            <a:r>
              <a:rPr lang="en-US"/>
              <a:t>Edit Master text styles</a:t>
            </a:r>
          </a:p>
        </p:txBody>
      </p:sp>
      <p:sp>
        <p:nvSpPr>
          <p:cNvPr id="3" name="Content"/>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8" name="Date"/>
          <p:cNvSpPr>
            <a:spLocks noGrp="1"/>
          </p:cNvSpPr>
          <p:nvPr>
            <p:ph type="dt" sz="half" idx="14"/>
          </p:nvPr>
        </p:nvSpPr>
        <p:spPr>
          <a:xfrm>
            <a:off x="0" y="0"/>
            <a:ext cx="0" cy="0"/>
          </a:xfrm>
        </p:spPr>
        <p:txBody>
          <a:bodyPr/>
          <a:lstStyle>
            <a:lvl1pPr defTabSz="913578" eaLnBrk="1" fontAlgn="auto" hangingPunct="1">
              <a:spcBef>
                <a:spcPts val="0"/>
              </a:spcBef>
              <a:spcAft>
                <a:spcPts val="0"/>
              </a:spcAft>
              <a:defRPr>
                <a:solidFill>
                  <a:prstClr val="black"/>
                </a:solidFill>
                <a:latin typeface="Segoe UI"/>
              </a:defRPr>
            </a:lvl1pPr>
          </a:lstStyle>
          <a:p>
            <a:pPr>
              <a:defRPr/>
            </a:pPr>
            <a:fld id="{677EE0B7-F55C-4240-B4B2-6406B8C51AD2}" type="datetimeFigureOut">
              <a:rPr lang="en-US" sz="1797" smtClean="0"/>
              <a:pPr>
                <a:defRPr/>
              </a:pPr>
              <a:t>8/9/2024</a:t>
            </a:fld>
            <a:endParaRPr lang="en-US" sz="1797" dirty="0"/>
          </a:p>
        </p:txBody>
      </p:sp>
      <p:sp>
        <p:nvSpPr>
          <p:cNvPr id="299" name="Footer"/>
          <p:cNvSpPr>
            <a:spLocks noGrp="1"/>
          </p:cNvSpPr>
          <p:nvPr>
            <p:ph type="ftr" sz="quarter" idx="15"/>
          </p:nvPr>
        </p:nvSpPr>
        <p:spPr>
          <a:xfrm>
            <a:off x="0" y="0"/>
            <a:ext cx="0" cy="0"/>
          </a:xfrm>
        </p:spPr>
        <p:txBody>
          <a:bodyPr/>
          <a:lstStyle>
            <a:lvl1pPr defTabSz="913578" eaLnBrk="1" fontAlgn="auto" hangingPunct="1">
              <a:spcBef>
                <a:spcPts val="0"/>
              </a:spcBef>
              <a:spcAft>
                <a:spcPts val="0"/>
              </a:spcAft>
              <a:defRPr dirty="0">
                <a:solidFill>
                  <a:prstClr val="black"/>
                </a:solidFill>
                <a:latin typeface="Segoe UI"/>
              </a:defRPr>
            </a:lvl1pPr>
          </a:lstStyle>
          <a:p>
            <a:pPr>
              <a:defRPr/>
            </a:pPr>
            <a:endParaRPr lang="en-US" sz="1797"/>
          </a:p>
        </p:txBody>
      </p:sp>
      <p:sp>
        <p:nvSpPr>
          <p:cNvPr id="300" name="Slide Number"/>
          <p:cNvSpPr>
            <a:spLocks noGrp="1"/>
          </p:cNvSpPr>
          <p:nvPr>
            <p:ph type="sldNum" sz="quarter" idx="16"/>
          </p:nvPr>
        </p:nvSpPr>
        <p:spPr>
          <a:xfrm>
            <a:off x="0" y="0"/>
            <a:ext cx="0" cy="0"/>
          </a:xfrm>
        </p:spPr>
        <p:txBody>
          <a:bodyPr/>
          <a:lstStyle>
            <a:lvl1pPr defTabSz="913578" eaLnBrk="1" fontAlgn="auto" hangingPunct="1">
              <a:spcBef>
                <a:spcPts val="0"/>
              </a:spcBef>
              <a:spcAft>
                <a:spcPts val="0"/>
              </a:spcAft>
              <a:defRPr>
                <a:solidFill>
                  <a:prstClr val="black"/>
                </a:solidFill>
                <a:latin typeface="Segoe UI"/>
              </a:defRPr>
            </a:lvl1pPr>
          </a:lstStyle>
          <a:p>
            <a:pPr>
              <a:defRPr/>
            </a:pPr>
            <a:fld id="{8D58D037-A302-4DF0-A131-A95C4EC20AC7}" type="slidenum">
              <a:rPr lang="en-US" sz="1797" smtClean="0"/>
              <a:pPr>
                <a:defRPr/>
              </a:pPr>
              <a:t>‹#›</a:t>
            </a:fld>
            <a:endParaRPr lang="en-US" sz="1797" dirty="0"/>
          </a:p>
        </p:txBody>
      </p:sp>
    </p:spTree>
    <p:extLst>
      <p:ext uri="{BB962C8B-B14F-4D97-AF65-F5344CB8AC3E}">
        <p14:creationId xmlns:p14="http://schemas.microsoft.com/office/powerpoint/2010/main" val="862473167"/>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close up of a building&#10;&#10;Description automatically generated">
            <a:extLst>
              <a:ext uri="{FF2B5EF4-FFF2-40B4-BE49-F238E27FC236}">
                <a16:creationId xmlns:a16="http://schemas.microsoft.com/office/drawing/2014/main" id="{6E53AFE8-1D32-4D40-B69A-652BFAD29C5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CB4183-1230-4792-B434-17CF9F695BA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88E3D4-95E2-4F9C-8F79-E08173159F88}"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E76450CC-A749-4FF1-9602-829BF494644C}"/>
              </a:ext>
            </a:extLst>
          </p:cNvPr>
          <p:cNvGrpSpPr/>
          <p:nvPr userDrawn="1"/>
        </p:nvGrpSpPr>
        <p:grpSpPr>
          <a:xfrm>
            <a:off x="10598513" y="5122718"/>
            <a:ext cx="1593487" cy="1735282"/>
            <a:chOff x="5606924" y="2885561"/>
            <a:chExt cx="1953080" cy="2154434"/>
          </a:xfrm>
        </p:grpSpPr>
        <p:sp>
          <p:nvSpPr>
            <p:cNvPr id="13" name="object 7">
              <a:extLst>
                <a:ext uri="{FF2B5EF4-FFF2-40B4-BE49-F238E27FC236}">
                  <a16:creationId xmlns:a16="http://schemas.microsoft.com/office/drawing/2014/main" id="{5D6C22A3-6326-432B-A8C9-5E76841BFCB7}"/>
                </a:ext>
              </a:extLst>
            </p:cNvPr>
            <p:cNvSpPr/>
            <p:nvPr/>
          </p:nvSpPr>
          <p:spPr>
            <a:xfrm>
              <a:off x="5606924" y="2885561"/>
              <a:ext cx="1953080" cy="2154434"/>
            </a:xfrm>
            <a:custGeom>
              <a:avLst/>
              <a:gdLst/>
              <a:ahLst/>
              <a:cxnLst/>
              <a:rect l="l" t="t" r="r" b="b"/>
              <a:pathLst>
                <a:path w="1953080" h="2154434">
                  <a:moveTo>
                    <a:pt x="1953080" y="2154434"/>
                  </a:moveTo>
                  <a:lnTo>
                    <a:pt x="1953080" y="0"/>
                  </a:lnTo>
                  <a:lnTo>
                    <a:pt x="1952289" y="639"/>
                  </a:lnTo>
                  <a:lnTo>
                    <a:pt x="1912870" y="32613"/>
                  </a:lnTo>
                  <a:lnTo>
                    <a:pt x="1871540" y="66204"/>
                  </a:lnTo>
                  <a:lnTo>
                    <a:pt x="1828964" y="100847"/>
                  </a:lnTo>
                  <a:lnTo>
                    <a:pt x="1785810" y="135978"/>
                  </a:lnTo>
                  <a:lnTo>
                    <a:pt x="1764224" y="153551"/>
                  </a:lnTo>
                  <a:lnTo>
                    <a:pt x="1721452" y="188356"/>
                  </a:lnTo>
                  <a:lnTo>
                    <a:pt x="1679767" y="222239"/>
                  </a:lnTo>
                  <a:lnTo>
                    <a:pt x="1639836" y="254636"/>
                  </a:lnTo>
                  <a:lnTo>
                    <a:pt x="1602325" y="284982"/>
                  </a:lnTo>
                  <a:lnTo>
                    <a:pt x="1567900" y="312713"/>
                  </a:lnTo>
                  <a:lnTo>
                    <a:pt x="1503160" y="363483"/>
                  </a:lnTo>
                  <a:lnTo>
                    <a:pt x="1439090" y="411353"/>
                  </a:lnTo>
                  <a:lnTo>
                    <a:pt x="1375977" y="456357"/>
                  </a:lnTo>
                  <a:lnTo>
                    <a:pt x="1314107" y="498526"/>
                  </a:lnTo>
                  <a:lnTo>
                    <a:pt x="1253767" y="537892"/>
                  </a:lnTo>
                  <a:lnTo>
                    <a:pt x="1195244" y="574487"/>
                  </a:lnTo>
                  <a:lnTo>
                    <a:pt x="1138823" y="608343"/>
                  </a:lnTo>
                  <a:lnTo>
                    <a:pt x="1084792" y="639491"/>
                  </a:lnTo>
                  <a:lnTo>
                    <a:pt x="1033436" y="667964"/>
                  </a:lnTo>
                  <a:lnTo>
                    <a:pt x="985043" y="693794"/>
                  </a:lnTo>
                  <a:lnTo>
                    <a:pt x="939899" y="717013"/>
                  </a:lnTo>
                  <a:lnTo>
                    <a:pt x="898290" y="737651"/>
                  </a:lnTo>
                  <a:lnTo>
                    <a:pt x="860504" y="755743"/>
                  </a:lnTo>
                  <a:lnTo>
                    <a:pt x="797543" y="784410"/>
                  </a:lnTo>
                  <a:lnTo>
                    <a:pt x="753309" y="803269"/>
                  </a:lnTo>
                  <a:lnTo>
                    <a:pt x="582879" y="862532"/>
                  </a:lnTo>
                  <a:lnTo>
                    <a:pt x="458277" y="915270"/>
                  </a:lnTo>
                  <a:lnTo>
                    <a:pt x="351958" y="971248"/>
                  </a:lnTo>
                  <a:lnTo>
                    <a:pt x="262602" y="1029768"/>
                  </a:lnTo>
                  <a:lnTo>
                    <a:pt x="188888" y="1090136"/>
                  </a:lnTo>
                  <a:lnTo>
                    <a:pt x="129497" y="1151653"/>
                  </a:lnTo>
                  <a:lnTo>
                    <a:pt x="83108" y="1213625"/>
                  </a:lnTo>
                  <a:lnTo>
                    <a:pt x="48401" y="1275355"/>
                  </a:lnTo>
                  <a:lnTo>
                    <a:pt x="24057" y="1336148"/>
                  </a:lnTo>
                  <a:lnTo>
                    <a:pt x="8756" y="1395306"/>
                  </a:lnTo>
                  <a:lnTo>
                    <a:pt x="1177" y="1452134"/>
                  </a:lnTo>
                  <a:lnTo>
                    <a:pt x="0" y="1505936"/>
                  </a:lnTo>
                  <a:lnTo>
                    <a:pt x="3905" y="1556015"/>
                  </a:lnTo>
                  <a:lnTo>
                    <a:pt x="11572" y="1601675"/>
                  </a:lnTo>
                  <a:lnTo>
                    <a:pt x="21681" y="1642221"/>
                  </a:lnTo>
                  <a:lnTo>
                    <a:pt x="43946" y="1705184"/>
                  </a:lnTo>
                  <a:lnTo>
                    <a:pt x="62658" y="1743864"/>
                  </a:lnTo>
                  <a:lnTo>
                    <a:pt x="318387" y="2154434"/>
                  </a:lnTo>
                  <a:lnTo>
                    <a:pt x="1953080" y="2154434"/>
                  </a:lnTo>
                  <a:close/>
                </a:path>
              </a:pathLst>
            </a:custGeom>
            <a:solidFill>
              <a:srgbClr val="FDFDFD"/>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D41543BC-90A8-446F-863E-8CC1C4E3476D}"/>
                </a:ext>
              </a:extLst>
            </p:cNvPr>
            <p:cNvGrpSpPr/>
            <p:nvPr/>
          </p:nvGrpSpPr>
          <p:grpSpPr>
            <a:xfrm>
              <a:off x="5986293" y="4065090"/>
              <a:ext cx="1402567" cy="646559"/>
              <a:chOff x="5986293" y="4065090"/>
              <a:chExt cx="1402567" cy="646559"/>
            </a:xfrm>
          </p:grpSpPr>
          <p:sp>
            <p:nvSpPr>
              <p:cNvPr id="15" name="object 8">
                <a:extLst>
                  <a:ext uri="{FF2B5EF4-FFF2-40B4-BE49-F238E27FC236}">
                    <a16:creationId xmlns:a16="http://schemas.microsoft.com/office/drawing/2014/main" id="{1E183317-469B-4A39-8424-5E96372F514A}"/>
                  </a:ext>
                </a:extLst>
              </p:cNvPr>
              <p:cNvSpPr/>
              <p:nvPr/>
            </p:nvSpPr>
            <p:spPr>
              <a:xfrm>
                <a:off x="7176602" y="4332991"/>
                <a:ext cx="81978" cy="55092"/>
              </a:xfrm>
              <a:custGeom>
                <a:avLst/>
                <a:gdLst/>
                <a:ahLst/>
                <a:cxnLst/>
                <a:rect l="l" t="t" r="r" b="b"/>
                <a:pathLst>
                  <a:path w="81978" h="55092">
                    <a:moveTo>
                      <a:pt x="72059" y="0"/>
                    </a:moveTo>
                    <a:lnTo>
                      <a:pt x="11937" y="0"/>
                    </a:lnTo>
                    <a:lnTo>
                      <a:pt x="0" y="55092"/>
                    </a:lnTo>
                    <a:lnTo>
                      <a:pt x="67043" y="55092"/>
                    </a:lnTo>
                    <a:lnTo>
                      <a:pt x="70078" y="51917"/>
                    </a:lnTo>
                    <a:lnTo>
                      <a:pt x="71666" y="50317"/>
                    </a:lnTo>
                    <a:lnTo>
                      <a:pt x="75643" y="40191"/>
                    </a:lnTo>
                    <a:lnTo>
                      <a:pt x="79801" y="23841"/>
                    </a:lnTo>
                    <a:lnTo>
                      <a:pt x="81957" y="12714"/>
                    </a:lnTo>
                    <a:lnTo>
                      <a:pt x="81978" y="9232"/>
                    </a:lnTo>
                    <a:lnTo>
                      <a:pt x="80251" y="393"/>
                    </a:lnTo>
                    <a:lnTo>
                      <a:pt x="72059" y="0"/>
                    </a:lnTo>
                    <a:close/>
                  </a:path>
                </a:pathLst>
              </a:custGeom>
              <a:solidFill>
                <a:srgbClr val="8FC74A"/>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object 9">
                <a:extLst>
                  <a:ext uri="{FF2B5EF4-FFF2-40B4-BE49-F238E27FC236}">
                    <a16:creationId xmlns:a16="http://schemas.microsoft.com/office/drawing/2014/main" id="{54F8961E-B61F-483E-A2C4-6FF6DA7B622C}"/>
                  </a:ext>
                </a:extLst>
              </p:cNvPr>
              <p:cNvSpPr/>
              <p:nvPr/>
            </p:nvSpPr>
            <p:spPr>
              <a:xfrm>
                <a:off x="7069110" y="4196317"/>
                <a:ext cx="285788" cy="329399"/>
              </a:xfrm>
              <a:custGeom>
                <a:avLst/>
                <a:gdLst/>
                <a:ahLst/>
                <a:cxnLst/>
                <a:rect l="l" t="t" r="r" b="b"/>
                <a:pathLst>
                  <a:path w="285788" h="329399">
                    <a:moveTo>
                      <a:pt x="698" y="318617"/>
                    </a:moveTo>
                    <a:lnTo>
                      <a:pt x="0" y="327710"/>
                    </a:lnTo>
                    <a:lnTo>
                      <a:pt x="10350" y="328637"/>
                    </a:lnTo>
                    <a:lnTo>
                      <a:pt x="20558" y="328675"/>
                    </a:lnTo>
                    <a:lnTo>
                      <a:pt x="37124" y="328522"/>
                    </a:lnTo>
                    <a:lnTo>
                      <a:pt x="47218" y="328637"/>
                    </a:lnTo>
                    <a:lnTo>
                      <a:pt x="56184" y="329399"/>
                    </a:lnTo>
                    <a:lnTo>
                      <a:pt x="61302" y="322122"/>
                    </a:lnTo>
                    <a:lnTo>
                      <a:pt x="61467" y="320192"/>
                    </a:lnTo>
                    <a:lnTo>
                      <a:pt x="124802" y="52997"/>
                    </a:lnTo>
                    <a:lnTo>
                      <a:pt x="255308" y="51993"/>
                    </a:lnTo>
                    <a:lnTo>
                      <a:pt x="266484" y="52704"/>
                    </a:lnTo>
                    <a:lnTo>
                      <a:pt x="271373" y="51117"/>
                    </a:lnTo>
                    <a:lnTo>
                      <a:pt x="273024" y="49136"/>
                    </a:lnTo>
                    <a:lnTo>
                      <a:pt x="276077" y="39772"/>
                    </a:lnTo>
                    <a:lnTo>
                      <a:pt x="280426" y="22906"/>
                    </a:lnTo>
                    <a:lnTo>
                      <a:pt x="283473" y="10038"/>
                    </a:lnTo>
                    <a:lnTo>
                      <a:pt x="284175" y="5308"/>
                    </a:lnTo>
                    <a:lnTo>
                      <a:pt x="285788" y="1219"/>
                    </a:lnTo>
                    <a:lnTo>
                      <a:pt x="273418" y="0"/>
                    </a:lnTo>
                    <a:lnTo>
                      <a:pt x="76784" y="0"/>
                    </a:lnTo>
                    <a:lnTo>
                      <a:pt x="69811" y="13119"/>
                    </a:lnTo>
                    <a:lnTo>
                      <a:pt x="68859" y="20891"/>
                    </a:lnTo>
                    <a:lnTo>
                      <a:pt x="1066" y="316725"/>
                    </a:lnTo>
                    <a:lnTo>
                      <a:pt x="698" y="318617"/>
                    </a:lnTo>
                    <a:close/>
                  </a:path>
                </a:pathLst>
              </a:custGeom>
              <a:solidFill>
                <a:srgbClr val="2A65A8"/>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object 10">
                <a:extLst>
                  <a:ext uri="{FF2B5EF4-FFF2-40B4-BE49-F238E27FC236}">
                    <a16:creationId xmlns:a16="http://schemas.microsoft.com/office/drawing/2014/main" id="{2ADA5682-52E7-4CE4-99A2-FB3E0535B945}"/>
                  </a:ext>
                </a:extLst>
              </p:cNvPr>
              <p:cNvSpPr/>
              <p:nvPr/>
            </p:nvSpPr>
            <p:spPr>
              <a:xfrm>
                <a:off x="6324593" y="4194744"/>
                <a:ext cx="336384" cy="332606"/>
              </a:xfrm>
              <a:custGeom>
                <a:avLst/>
                <a:gdLst/>
                <a:ahLst/>
                <a:cxnLst/>
                <a:rect l="l" t="t" r="r" b="b"/>
                <a:pathLst>
                  <a:path w="336384" h="332606">
                    <a:moveTo>
                      <a:pt x="208737" y="326856"/>
                    </a:moveTo>
                    <a:lnTo>
                      <a:pt x="215582" y="329930"/>
                    </a:lnTo>
                    <a:lnTo>
                      <a:pt x="242480" y="332263"/>
                    </a:lnTo>
                    <a:lnTo>
                      <a:pt x="256205" y="332606"/>
                    </a:lnTo>
                    <a:lnTo>
                      <a:pt x="261664" y="330624"/>
                    </a:lnTo>
                    <a:lnTo>
                      <a:pt x="267060" y="313408"/>
                    </a:lnTo>
                    <a:lnTo>
                      <a:pt x="269946" y="301631"/>
                    </a:lnTo>
                    <a:lnTo>
                      <a:pt x="273455" y="286993"/>
                    </a:lnTo>
                    <a:lnTo>
                      <a:pt x="277491" y="269922"/>
                    </a:lnTo>
                    <a:lnTo>
                      <a:pt x="281958" y="250848"/>
                    </a:lnTo>
                    <a:lnTo>
                      <a:pt x="286761" y="230197"/>
                    </a:lnTo>
                    <a:lnTo>
                      <a:pt x="291805" y="208400"/>
                    </a:lnTo>
                    <a:lnTo>
                      <a:pt x="296994" y="185884"/>
                    </a:lnTo>
                    <a:lnTo>
                      <a:pt x="302233" y="163079"/>
                    </a:lnTo>
                    <a:lnTo>
                      <a:pt x="307425" y="140411"/>
                    </a:lnTo>
                    <a:lnTo>
                      <a:pt x="312477" y="118311"/>
                    </a:lnTo>
                    <a:lnTo>
                      <a:pt x="317292" y="97205"/>
                    </a:lnTo>
                    <a:lnTo>
                      <a:pt x="321774" y="77524"/>
                    </a:lnTo>
                    <a:lnTo>
                      <a:pt x="325829" y="59695"/>
                    </a:lnTo>
                    <a:lnTo>
                      <a:pt x="329361" y="44147"/>
                    </a:lnTo>
                    <a:lnTo>
                      <a:pt x="332274" y="31308"/>
                    </a:lnTo>
                    <a:lnTo>
                      <a:pt x="335862" y="15471"/>
                    </a:lnTo>
                    <a:lnTo>
                      <a:pt x="336384" y="9788"/>
                    </a:lnTo>
                    <a:lnTo>
                      <a:pt x="331660" y="3806"/>
                    </a:lnTo>
                    <a:lnTo>
                      <a:pt x="328942" y="2689"/>
                    </a:lnTo>
                    <a:lnTo>
                      <a:pt x="318799" y="1761"/>
                    </a:lnTo>
                    <a:lnTo>
                      <a:pt x="301292" y="1307"/>
                    </a:lnTo>
                    <a:lnTo>
                      <a:pt x="284759" y="1254"/>
                    </a:lnTo>
                    <a:lnTo>
                      <a:pt x="281546" y="1889"/>
                    </a:lnTo>
                    <a:lnTo>
                      <a:pt x="275996" y="7311"/>
                    </a:lnTo>
                    <a:lnTo>
                      <a:pt x="275513" y="10842"/>
                    </a:lnTo>
                    <a:lnTo>
                      <a:pt x="268369" y="42201"/>
                    </a:lnTo>
                    <a:lnTo>
                      <a:pt x="262035" y="70007"/>
                    </a:lnTo>
                    <a:lnTo>
                      <a:pt x="256457" y="94503"/>
                    </a:lnTo>
                    <a:lnTo>
                      <a:pt x="251579" y="115930"/>
                    </a:lnTo>
                    <a:lnTo>
                      <a:pt x="247347" y="134533"/>
                    </a:lnTo>
                    <a:lnTo>
                      <a:pt x="243707" y="150553"/>
                    </a:lnTo>
                    <a:lnTo>
                      <a:pt x="240603" y="164233"/>
                    </a:lnTo>
                    <a:lnTo>
                      <a:pt x="237981" y="175816"/>
                    </a:lnTo>
                    <a:lnTo>
                      <a:pt x="235787" y="185545"/>
                    </a:lnTo>
                    <a:lnTo>
                      <a:pt x="233965" y="193662"/>
                    </a:lnTo>
                    <a:lnTo>
                      <a:pt x="232461" y="200410"/>
                    </a:lnTo>
                    <a:lnTo>
                      <a:pt x="230188" y="210770"/>
                    </a:lnTo>
                    <a:lnTo>
                      <a:pt x="228530" y="218566"/>
                    </a:lnTo>
                    <a:lnTo>
                      <a:pt x="227051" y="225741"/>
                    </a:lnTo>
                    <a:lnTo>
                      <a:pt x="226656" y="227669"/>
                    </a:lnTo>
                    <a:lnTo>
                      <a:pt x="220807" y="212910"/>
                    </a:lnTo>
                    <a:lnTo>
                      <a:pt x="214782" y="197746"/>
                    </a:lnTo>
                    <a:lnTo>
                      <a:pt x="208631" y="182307"/>
                    </a:lnTo>
                    <a:lnTo>
                      <a:pt x="202402" y="166724"/>
                    </a:lnTo>
                    <a:lnTo>
                      <a:pt x="196145" y="151126"/>
                    </a:lnTo>
                    <a:lnTo>
                      <a:pt x="189909" y="135644"/>
                    </a:lnTo>
                    <a:lnTo>
                      <a:pt x="183742" y="120407"/>
                    </a:lnTo>
                    <a:lnTo>
                      <a:pt x="177694" y="105545"/>
                    </a:lnTo>
                    <a:lnTo>
                      <a:pt x="171814" y="91189"/>
                    </a:lnTo>
                    <a:lnTo>
                      <a:pt x="166150" y="77467"/>
                    </a:lnTo>
                    <a:lnTo>
                      <a:pt x="160752" y="64511"/>
                    </a:lnTo>
                    <a:lnTo>
                      <a:pt x="155668" y="52450"/>
                    </a:lnTo>
                    <a:lnTo>
                      <a:pt x="150948" y="41413"/>
                    </a:lnTo>
                    <a:lnTo>
                      <a:pt x="146641" y="31532"/>
                    </a:lnTo>
                    <a:lnTo>
                      <a:pt x="142796" y="22936"/>
                    </a:lnTo>
                    <a:lnTo>
                      <a:pt x="139461" y="15755"/>
                    </a:lnTo>
                    <a:lnTo>
                      <a:pt x="134519" y="6156"/>
                    </a:lnTo>
                    <a:lnTo>
                      <a:pt x="124813" y="1762"/>
                    </a:lnTo>
                    <a:lnTo>
                      <a:pt x="109746" y="409"/>
                    </a:lnTo>
                    <a:lnTo>
                      <a:pt x="93501" y="0"/>
                    </a:lnTo>
                    <a:lnTo>
                      <a:pt x="81889" y="711"/>
                    </a:lnTo>
                    <a:lnTo>
                      <a:pt x="81114" y="873"/>
                    </a:lnTo>
                    <a:lnTo>
                      <a:pt x="73013" y="9343"/>
                    </a:lnTo>
                    <a:lnTo>
                      <a:pt x="68080" y="23147"/>
                    </a:lnTo>
                    <a:lnTo>
                      <a:pt x="67487" y="26781"/>
                    </a:lnTo>
                    <a:lnTo>
                      <a:pt x="1257" y="318728"/>
                    </a:lnTo>
                    <a:lnTo>
                      <a:pt x="825" y="320481"/>
                    </a:lnTo>
                    <a:lnTo>
                      <a:pt x="0" y="329510"/>
                    </a:lnTo>
                    <a:lnTo>
                      <a:pt x="10248" y="330526"/>
                    </a:lnTo>
                    <a:lnTo>
                      <a:pt x="22024" y="330849"/>
                    </a:lnTo>
                    <a:lnTo>
                      <a:pt x="48171" y="330768"/>
                    </a:lnTo>
                    <a:lnTo>
                      <a:pt x="60121" y="330603"/>
                    </a:lnTo>
                    <a:lnTo>
                      <a:pt x="61772" y="320836"/>
                    </a:lnTo>
                    <a:lnTo>
                      <a:pt x="60680" y="323186"/>
                    </a:lnTo>
                    <a:lnTo>
                      <a:pt x="69245" y="288632"/>
                    </a:lnTo>
                    <a:lnTo>
                      <a:pt x="76863" y="257891"/>
                    </a:lnTo>
                    <a:lnTo>
                      <a:pt x="83586" y="230738"/>
                    </a:lnTo>
                    <a:lnTo>
                      <a:pt x="89470" y="206948"/>
                    </a:lnTo>
                    <a:lnTo>
                      <a:pt x="94567" y="186294"/>
                    </a:lnTo>
                    <a:lnTo>
                      <a:pt x="98932" y="168550"/>
                    </a:lnTo>
                    <a:lnTo>
                      <a:pt x="102618" y="153492"/>
                    </a:lnTo>
                    <a:lnTo>
                      <a:pt x="105679" y="140892"/>
                    </a:lnTo>
                    <a:lnTo>
                      <a:pt x="108168" y="130525"/>
                    </a:lnTo>
                    <a:lnTo>
                      <a:pt x="110140" y="122166"/>
                    </a:lnTo>
                    <a:lnTo>
                      <a:pt x="111649" y="115589"/>
                    </a:lnTo>
                    <a:lnTo>
                      <a:pt x="113489" y="106875"/>
                    </a:lnTo>
                    <a:lnTo>
                      <a:pt x="114116" y="101522"/>
                    </a:lnTo>
                    <a:lnTo>
                      <a:pt x="113715" y="100428"/>
                    </a:lnTo>
                    <a:lnTo>
                      <a:pt x="123438" y="125968"/>
                    </a:lnTo>
                    <a:lnTo>
                      <a:pt x="132154" y="148846"/>
                    </a:lnTo>
                    <a:lnTo>
                      <a:pt x="139946" y="169261"/>
                    </a:lnTo>
                    <a:lnTo>
                      <a:pt x="146897" y="187411"/>
                    </a:lnTo>
                    <a:lnTo>
                      <a:pt x="153087" y="203494"/>
                    </a:lnTo>
                    <a:lnTo>
                      <a:pt x="158600" y="217709"/>
                    </a:lnTo>
                    <a:lnTo>
                      <a:pt x="163518" y="230254"/>
                    </a:lnTo>
                    <a:lnTo>
                      <a:pt x="167924" y="241327"/>
                    </a:lnTo>
                    <a:lnTo>
                      <a:pt x="171898" y="251128"/>
                    </a:lnTo>
                    <a:lnTo>
                      <a:pt x="175525" y="259854"/>
                    </a:lnTo>
                    <a:lnTo>
                      <a:pt x="178885" y="267704"/>
                    </a:lnTo>
                    <a:lnTo>
                      <a:pt x="182062" y="274876"/>
                    </a:lnTo>
                    <a:lnTo>
                      <a:pt x="185137" y="281568"/>
                    </a:lnTo>
                    <a:lnTo>
                      <a:pt x="188193" y="287979"/>
                    </a:lnTo>
                    <a:lnTo>
                      <a:pt x="191313" y="294308"/>
                    </a:lnTo>
                    <a:lnTo>
                      <a:pt x="194577" y="300752"/>
                    </a:lnTo>
                    <a:lnTo>
                      <a:pt x="198069" y="307511"/>
                    </a:lnTo>
                    <a:lnTo>
                      <a:pt x="201871" y="314782"/>
                    </a:lnTo>
                    <a:lnTo>
                      <a:pt x="205346" y="321395"/>
                    </a:lnTo>
                    <a:lnTo>
                      <a:pt x="209334" y="329066"/>
                    </a:lnTo>
                    <a:lnTo>
                      <a:pt x="208737" y="326856"/>
                    </a:lnTo>
                    <a:close/>
                  </a:path>
                </a:pathLst>
              </a:custGeom>
              <a:solidFill>
                <a:srgbClr val="2A65A8"/>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DB30B2B4-DA7E-4CEB-B61A-7BEA7DBA2ABF}"/>
                  </a:ext>
                </a:extLst>
              </p:cNvPr>
              <p:cNvSpPr/>
              <p:nvPr/>
            </p:nvSpPr>
            <p:spPr>
              <a:xfrm>
                <a:off x="6614482" y="4193982"/>
                <a:ext cx="275932" cy="332208"/>
              </a:xfrm>
              <a:custGeom>
                <a:avLst/>
                <a:gdLst/>
                <a:ahLst/>
                <a:cxnLst/>
                <a:rect l="l" t="t" r="r" b="b"/>
                <a:pathLst>
                  <a:path w="275932" h="332208">
                    <a:moveTo>
                      <a:pt x="65689" y="39187"/>
                    </a:moveTo>
                    <a:lnTo>
                      <a:pt x="63119" y="43905"/>
                    </a:lnTo>
                    <a:lnTo>
                      <a:pt x="60436" y="50501"/>
                    </a:lnTo>
                    <a:lnTo>
                      <a:pt x="58034" y="59413"/>
                    </a:lnTo>
                    <a:lnTo>
                      <a:pt x="56345" y="70165"/>
                    </a:lnTo>
                    <a:lnTo>
                      <a:pt x="55800" y="82286"/>
                    </a:lnTo>
                    <a:lnTo>
                      <a:pt x="56831" y="95300"/>
                    </a:lnTo>
                    <a:lnTo>
                      <a:pt x="59868" y="108734"/>
                    </a:lnTo>
                    <a:lnTo>
                      <a:pt x="65344" y="122114"/>
                    </a:lnTo>
                    <a:lnTo>
                      <a:pt x="73690" y="134967"/>
                    </a:lnTo>
                    <a:lnTo>
                      <a:pt x="76238" y="137999"/>
                    </a:lnTo>
                    <a:lnTo>
                      <a:pt x="80527" y="142852"/>
                    </a:lnTo>
                    <a:lnTo>
                      <a:pt x="88387" y="151746"/>
                    </a:lnTo>
                    <a:lnTo>
                      <a:pt x="98727" y="163448"/>
                    </a:lnTo>
                    <a:lnTo>
                      <a:pt x="110458" y="176725"/>
                    </a:lnTo>
                    <a:lnTo>
                      <a:pt x="122491" y="190342"/>
                    </a:lnTo>
                    <a:lnTo>
                      <a:pt x="133733" y="203067"/>
                    </a:lnTo>
                    <a:lnTo>
                      <a:pt x="143097" y="213665"/>
                    </a:lnTo>
                    <a:lnTo>
                      <a:pt x="149492" y="220903"/>
                    </a:lnTo>
                    <a:lnTo>
                      <a:pt x="156893" y="234247"/>
                    </a:lnTo>
                    <a:lnTo>
                      <a:pt x="158539" y="246171"/>
                    </a:lnTo>
                    <a:lnTo>
                      <a:pt x="156445" y="257896"/>
                    </a:lnTo>
                    <a:lnTo>
                      <a:pt x="150292" y="267998"/>
                    </a:lnTo>
                    <a:lnTo>
                      <a:pt x="139758" y="275055"/>
                    </a:lnTo>
                    <a:lnTo>
                      <a:pt x="125920" y="277636"/>
                    </a:lnTo>
                    <a:lnTo>
                      <a:pt x="75769" y="277464"/>
                    </a:lnTo>
                    <a:lnTo>
                      <a:pt x="27128" y="277294"/>
                    </a:lnTo>
                    <a:lnTo>
                      <a:pt x="19570" y="277267"/>
                    </a:lnTo>
                    <a:lnTo>
                      <a:pt x="7759" y="276455"/>
                    </a:lnTo>
                    <a:lnTo>
                      <a:pt x="6845" y="284443"/>
                    </a:lnTo>
                    <a:lnTo>
                      <a:pt x="5816" y="288875"/>
                    </a:lnTo>
                    <a:lnTo>
                      <a:pt x="533" y="316879"/>
                    </a:lnTo>
                    <a:lnTo>
                      <a:pt x="0" y="323368"/>
                    </a:lnTo>
                    <a:lnTo>
                      <a:pt x="1524" y="330874"/>
                    </a:lnTo>
                    <a:lnTo>
                      <a:pt x="12433" y="332208"/>
                    </a:lnTo>
                    <a:lnTo>
                      <a:pt x="46021" y="332044"/>
                    </a:lnTo>
                    <a:lnTo>
                      <a:pt x="73673" y="331909"/>
                    </a:lnTo>
                    <a:lnTo>
                      <a:pt x="113580" y="331716"/>
                    </a:lnTo>
                    <a:lnTo>
                      <a:pt x="143990" y="331580"/>
                    </a:lnTo>
                    <a:lnTo>
                      <a:pt x="155206" y="331573"/>
                    </a:lnTo>
                    <a:lnTo>
                      <a:pt x="162268" y="330680"/>
                    </a:lnTo>
                    <a:lnTo>
                      <a:pt x="169703" y="327978"/>
                    </a:lnTo>
                    <a:lnTo>
                      <a:pt x="177315" y="323632"/>
                    </a:lnTo>
                    <a:lnTo>
                      <a:pt x="184909" y="317811"/>
                    </a:lnTo>
                    <a:lnTo>
                      <a:pt x="192289" y="310681"/>
                    </a:lnTo>
                    <a:lnTo>
                      <a:pt x="199259" y="302409"/>
                    </a:lnTo>
                    <a:lnTo>
                      <a:pt x="205624" y="293162"/>
                    </a:lnTo>
                    <a:lnTo>
                      <a:pt x="211186" y="283108"/>
                    </a:lnTo>
                    <a:lnTo>
                      <a:pt x="215751" y="272413"/>
                    </a:lnTo>
                    <a:lnTo>
                      <a:pt x="219123" y="261245"/>
                    </a:lnTo>
                    <a:lnTo>
                      <a:pt x="221106" y="249771"/>
                    </a:lnTo>
                    <a:lnTo>
                      <a:pt x="221504" y="238157"/>
                    </a:lnTo>
                    <a:lnTo>
                      <a:pt x="220120" y="226572"/>
                    </a:lnTo>
                    <a:lnTo>
                      <a:pt x="216761" y="215181"/>
                    </a:lnTo>
                    <a:lnTo>
                      <a:pt x="211228" y="204152"/>
                    </a:lnTo>
                    <a:lnTo>
                      <a:pt x="203328" y="193652"/>
                    </a:lnTo>
                    <a:lnTo>
                      <a:pt x="194359" y="184152"/>
                    </a:lnTo>
                    <a:lnTo>
                      <a:pt x="185896" y="175159"/>
                    </a:lnTo>
                    <a:lnTo>
                      <a:pt x="176672" y="165296"/>
                    </a:lnTo>
                    <a:lnTo>
                      <a:pt x="167011" y="154902"/>
                    </a:lnTo>
                    <a:lnTo>
                      <a:pt x="157236" y="144315"/>
                    </a:lnTo>
                    <a:lnTo>
                      <a:pt x="147671" y="133875"/>
                    </a:lnTo>
                    <a:lnTo>
                      <a:pt x="138639" y="123921"/>
                    </a:lnTo>
                    <a:lnTo>
                      <a:pt x="130464" y="114790"/>
                    </a:lnTo>
                    <a:lnTo>
                      <a:pt x="123468" y="106823"/>
                    </a:lnTo>
                    <a:lnTo>
                      <a:pt x="115073" y="93360"/>
                    </a:lnTo>
                    <a:lnTo>
                      <a:pt x="114017" y="82439"/>
                    </a:lnTo>
                    <a:lnTo>
                      <a:pt x="117178" y="72264"/>
                    </a:lnTo>
                    <a:lnTo>
                      <a:pt x="123717" y="63693"/>
                    </a:lnTo>
                    <a:lnTo>
                      <a:pt x="132799" y="57586"/>
                    </a:lnTo>
                    <a:lnTo>
                      <a:pt x="143433" y="54814"/>
                    </a:lnTo>
                    <a:lnTo>
                      <a:pt x="192791" y="54989"/>
                    </a:lnTo>
                    <a:lnTo>
                      <a:pt x="228967" y="55120"/>
                    </a:lnTo>
                    <a:lnTo>
                      <a:pt x="253060" y="55208"/>
                    </a:lnTo>
                    <a:lnTo>
                      <a:pt x="264947" y="56033"/>
                    </a:lnTo>
                    <a:lnTo>
                      <a:pt x="269125" y="48007"/>
                    </a:lnTo>
                    <a:lnTo>
                      <a:pt x="270179" y="43600"/>
                    </a:lnTo>
                    <a:lnTo>
                      <a:pt x="275412" y="15584"/>
                    </a:lnTo>
                    <a:lnTo>
                      <a:pt x="275932" y="9069"/>
                    </a:lnTo>
                    <a:lnTo>
                      <a:pt x="274447" y="1538"/>
                    </a:lnTo>
                    <a:lnTo>
                      <a:pt x="263499" y="217"/>
                    </a:lnTo>
                    <a:lnTo>
                      <a:pt x="201592" y="0"/>
                    </a:lnTo>
                    <a:lnTo>
                      <a:pt x="122213" y="73"/>
                    </a:lnTo>
                    <a:lnTo>
                      <a:pt x="115073" y="632"/>
                    </a:lnTo>
                    <a:lnTo>
                      <a:pt x="103555" y="3430"/>
                    </a:lnTo>
                    <a:lnTo>
                      <a:pt x="91655" y="11025"/>
                    </a:lnTo>
                    <a:lnTo>
                      <a:pt x="81283" y="19391"/>
                    </a:lnTo>
                    <a:lnTo>
                      <a:pt x="72697" y="28807"/>
                    </a:lnTo>
                    <a:lnTo>
                      <a:pt x="65689" y="39187"/>
                    </a:lnTo>
                    <a:close/>
                  </a:path>
                </a:pathLst>
              </a:custGeom>
              <a:solidFill>
                <a:srgbClr val="2A65A8"/>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object 12">
                <a:extLst>
                  <a:ext uri="{FF2B5EF4-FFF2-40B4-BE49-F238E27FC236}">
                    <a16:creationId xmlns:a16="http://schemas.microsoft.com/office/drawing/2014/main" id="{C6DD498F-D17F-4901-ACCD-EA749773E963}"/>
                  </a:ext>
                </a:extLst>
              </p:cNvPr>
              <p:cNvSpPr/>
              <p:nvPr/>
            </p:nvSpPr>
            <p:spPr>
              <a:xfrm>
                <a:off x="6842928" y="4193982"/>
                <a:ext cx="275907" cy="332208"/>
              </a:xfrm>
              <a:custGeom>
                <a:avLst/>
                <a:gdLst/>
                <a:ahLst/>
                <a:cxnLst/>
                <a:rect l="l" t="t" r="r" b="b"/>
                <a:pathLst>
                  <a:path w="275907" h="332208">
                    <a:moveTo>
                      <a:pt x="65664" y="39200"/>
                    </a:moveTo>
                    <a:lnTo>
                      <a:pt x="60424" y="50500"/>
                    </a:lnTo>
                    <a:lnTo>
                      <a:pt x="58015" y="59410"/>
                    </a:lnTo>
                    <a:lnTo>
                      <a:pt x="56322" y="70160"/>
                    </a:lnTo>
                    <a:lnTo>
                      <a:pt x="55775" y="82278"/>
                    </a:lnTo>
                    <a:lnTo>
                      <a:pt x="56805" y="95289"/>
                    </a:lnTo>
                    <a:lnTo>
                      <a:pt x="59842" y="108721"/>
                    </a:lnTo>
                    <a:lnTo>
                      <a:pt x="65318" y="122099"/>
                    </a:lnTo>
                    <a:lnTo>
                      <a:pt x="73663" y="134951"/>
                    </a:lnTo>
                    <a:lnTo>
                      <a:pt x="80501" y="142852"/>
                    </a:lnTo>
                    <a:lnTo>
                      <a:pt x="88353" y="151747"/>
                    </a:lnTo>
                    <a:lnTo>
                      <a:pt x="98691" y="163451"/>
                    </a:lnTo>
                    <a:lnTo>
                      <a:pt x="110423" y="176729"/>
                    </a:lnTo>
                    <a:lnTo>
                      <a:pt x="122458" y="190347"/>
                    </a:lnTo>
                    <a:lnTo>
                      <a:pt x="133705" y="203072"/>
                    </a:lnTo>
                    <a:lnTo>
                      <a:pt x="143072" y="213670"/>
                    </a:lnTo>
                    <a:lnTo>
                      <a:pt x="149468" y="220906"/>
                    </a:lnTo>
                    <a:lnTo>
                      <a:pt x="151803" y="223546"/>
                    </a:lnTo>
                    <a:lnTo>
                      <a:pt x="156873" y="234247"/>
                    </a:lnTo>
                    <a:lnTo>
                      <a:pt x="158523" y="246171"/>
                    </a:lnTo>
                    <a:lnTo>
                      <a:pt x="156433" y="257896"/>
                    </a:lnTo>
                    <a:lnTo>
                      <a:pt x="150283" y="267998"/>
                    </a:lnTo>
                    <a:lnTo>
                      <a:pt x="139753" y="275055"/>
                    </a:lnTo>
                    <a:lnTo>
                      <a:pt x="125920" y="277636"/>
                    </a:lnTo>
                    <a:lnTo>
                      <a:pt x="75759" y="277464"/>
                    </a:lnTo>
                    <a:lnTo>
                      <a:pt x="27115" y="277294"/>
                    </a:lnTo>
                    <a:lnTo>
                      <a:pt x="19532" y="277267"/>
                    </a:lnTo>
                    <a:lnTo>
                      <a:pt x="7696" y="276455"/>
                    </a:lnTo>
                    <a:lnTo>
                      <a:pt x="6819" y="284443"/>
                    </a:lnTo>
                    <a:lnTo>
                      <a:pt x="5753" y="288875"/>
                    </a:lnTo>
                    <a:lnTo>
                      <a:pt x="520" y="316879"/>
                    </a:lnTo>
                    <a:lnTo>
                      <a:pt x="0" y="323368"/>
                    </a:lnTo>
                    <a:lnTo>
                      <a:pt x="1498" y="330874"/>
                    </a:lnTo>
                    <a:lnTo>
                      <a:pt x="12369" y="332208"/>
                    </a:lnTo>
                    <a:lnTo>
                      <a:pt x="45973" y="332044"/>
                    </a:lnTo>
                    <a:lnTo>
                      <a:pt x="73638" y="331909"/>
                    </a:lnTo>
                    <a:lnTo>
                      <a:pt x="113560" y="331716"/>
                    </a:lnTo>
                    <a:lnTo>
                      <a:pt x="143971" y="331580"/>
                    </a:lnTo>
                    <a:lnTo>
                      <a:pt x="155143" y="331573"/>
                    </a:lnTo>
                    <a:lnTo>
                      <a:pt x="162206" y="330680"/>
                    </a:lnTo>
                    <a:lnTo>
                      <a:pt x="169642" y="327976"/>
                    </a:lnTo>
                    <a:lnTo>
                      <a:pt x="177256" y="323629"/>
                    </a:lnTo>
                    <a:lnTo>
                      <a:pt x="184852" y="317806"/>
                    </a:lnTo>
                    <a:lnTo>
                      <a:pt x="192234" y="310674"/>
                    </a:lnTo>
                    <a:lnTo>
                      <a:pt x="199206" y="302399"/>
                    </a:lnTo>
                    <a:lnTo>
                      <a:pt x="205572" y="293150"/>
                    </a:lnTo>
                    <a:lnTo>
                      <a:pt x="211136" y="283093"/>
                    </a:lnTo>
                    <a:lnTo>
                      <a:pt x="215703" y="272396"/>
                    </a:lnTo>
                    <a:lnTo>
                      <a:pt x="219077" y="261225"/>
                    </a:lnTo>
                    <a:lnTo>
                      <a:pt x="221061" y="249748"/>
                    </a:lnTo>
                    <a:lnTo>
                      <a:pt x="221460" y="238132"/>
                    </a:lnTo>
                    <a:lnTo>
                      <a:pt x="220078" y="226545"/>
                    </a:lnTo>
                    <a:lnTo>
                      <a:pt x="216719" y="215152"/>
                    </a:lnTo>
                    <a:lnTo>
                      <a:pt x="211187" y="204123"/>
                    </a:lnTo>
                    <a:lnTo>
                      <a:pt x="203287" y="193623"/>
                    </a:lnTo>
                    <a:lnTo>
                      <a:pt x="194349" y="184152"/>
                    </a:lnTo>
                    <a:lnTo>
                      <a:pt x="185884" y="175160"/>
                    </a:lnTo>
                    <a:lnTo>
                      <a:pt x="176656" y="165298"/>
                    </a:lnTo>
                    <a:lnTo>
                      <a:pt x="166989" y="154905"/>
                    </a:lnTo>
                    <a:lnTo>
                      <a:pt x="157209" y="144319"/>
                    </a:lnTo>
                    <a:lnTo>
                      <a:pt x="147640" y="133880"/>
                    </a:lnTo>
                    <a:lnTo>
                      <a:pt x="138606" y="123926"/>
                    </a:lnTo>
                    <a:lnTo>
                      <a:pt x="130432" y="114795"/>
                    </a:lnTo>
                    <a:lnTo>
                      <a:pt x="123443" y="106827"/>
                    </a:lnTo>
                    <a:lnTo>
                      <a:pt x="115033" y="93364"/>
                    </a:lnTo>
                    <a:lnTo>
                      <a:pt x="113964" y="82448"/>
                    </a:lnTo>
                    <a:lnTo>
                      <a:pt x="117113" y="72275"/>
                    </a:lnTo>
                    <a:lnTo>
                      <a:pt x="123643" y="63704"/>
                    </a:lnTo>
                    <a:lnTo>
                      <a:pt x="132716" y="57595"/>
                    </a:lnTo>
                    <a:lnTo>
                      <a:pt x="143370" y="54814"/>
                    </a:lnTo>
                    <a:lnTo>
                      <a:pt x="192712" y="54989"/>
                    </a:lnTo>
                    <a:lnTo>
                      <a:pt x="228897" y="55120"/>
                    </a:lnTo>
                    <a:lnTo>
                      <a:pt x="253060" y="55208"/>
                    </a:lnTo>
                    <a:lnTo>
                      <a:pt x="264883" y="56033"/>
                    </a:lnTo>
                    <a:lnTo>
                      <a:pt x="269125" y="48007"/>
                    </a:lnTo>
                    <a:lnTo>
                      <a:pt x="270116" y="43600"/>
                    </a:lnTo>
                    <a:lnTo>
                      <a:pt x="275399" y="15584"/>
                    </a:lnTo>
                    <a:lnTo>
                      <a:pt x="275907" y="9069"/>
                    </a:lnTo>
                    <a:lnTo>
                      <a:pt x="274408" y="1538"/>
                    </a:lnTo>
                    <a:lnTo>
                      <a:pt x="263499" y="217"/>
                    </a:lnTo>
                    <a:lnTo>
                      <a:pt x="201581" y="0"/>
                    </a:lnTo>
                    <a:lnTo>
                      <a:pt x="122196" y="73"/>
                    </a:lnTo>
                    <a:lnTo>
                      <a:pt x="115068" y="632"/>
                    </a:lnTo>
                    <a:lnTo>
                      <a:pt x="103492" y="3430"/>
                    </a:lnTo>
                    <a:lnTo>
                      <a:pt x="91630" y="11025"/>
                    </a:lnTo>
                    <a:lnTo>
                      <a:pt x="81233" y="19394"/>
                    </a:lnTo>
                    <a:lnTo>
                      <a:pt x="72648" y="28814"/>
                    </a:lnTo>
                    <a:lnTo>
                      <a:pt x="65664" y="39200"/>
                    </a:lnTo>
                    <a:close/>
                  </a:path>
                </a:pathLst>
              </a:custGeom>
              <a:solidFill>
                <a:srgbClr val="2A65A8"/>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object 13">
                <a:extLst>
                  <a:ext uri="{FF2B5EF4-FFF2-40B4-BE49-F238E27FC236}">
                    <a16:creationId xmlns:a16="http://schemas.microsoft.com/office/drawing/2014/main" id="{ED928457-600C-4438-B81C-1578D58CF92D}"/>
                  </a:ext>
                </a:extLst>
              </p:cNvPr>
              <p:cNvSpPr/>
              <p:nvPr/>
            </p:nvSpPr>
            <p:spPr>
              <a:xfrm>
                <a:off x="6042042" y="4067324"/>
                <a:ext cx="123819" cy="199059"/>
              </a:xfrm>
              <a:custGeom>
                <a:avLst/>
                <a:gdLst/>
                <a:ahLst/>
                <a:cxnLst/>
                <a:rect l="l" t="t" r="r" b="b"/>
                <a:pathLst>
                  <a:path w="123819" h="199059">
                    <a:moveTo>
                      <a:pt x="123468" y="103657"/>
                    </a:moveTo>
                    <a:lnTo>
                      <a:pt x="123819" y="94759"/>
                    </a:lnTo>
                    <a:lnTo>
                      <a:pt x="123147" y="78151"/>
                    </a:lnTo>
                    <a:lnTo>
                      <a:pt x="120805" y="62485"/>
                    </a:lnTo>
                    <a:lnTo>
                      <a:pt x="116923" y="48009"/>
                    </a:lnTo>
                    <a:lnTo>
                      <a:pt x="111633" y="34971"/>
                    </a:lnTo>
                    <a:lnTo>
                      <a:pt x="105064" y="23617"/>
                    </a:lnTo>
                    <a:lnTo>
                      <a:pt x="97347" y="14196"/>
                    </a:lnTo>
                    <a:lnTo>
                      <a:pt x="88614" y="6954"/>
                    </a:lnTo>
                    <a:lnTo>
                      <a:pt x="78993" y="2140"/>
                    </a:lnTo>
                    <a:lnTo>
                      <a:pt x="68616" y="0"/>
                    </a:lnTo>
                    <a:lnTo>
                      <a:pt x="62998" y="32"/>
                    </a:lnTo>
                    <a:lnTo>
                      <a:pt x="52615" y="2244"/>
                    </a:lnTo>
                    <a:lnTo>
                      <a:pt x="42711" y="7079"/>
                    </a:lnTo>
                    <a:lnTo>
                      <a:pt x="33447" y="14313"/>
                    </a:lnTo>
                    <a:lnTo>
                      <a:pt x="24985" y="23717"/>
                    </a:lnTo>
                    <a:lnTo>
                      <a:pt x="17486" y="35067"/>
                    </a:lnTo>
                    <a:lnTo>
                      <a:pt x="11112" y="48135"/>
                    </a:lnTo>
                    <a:lnTo>
                      <a:pt x="6024" y="62696"/>
                    </a:lnTo>
                    <a:lnTo>
                      <a:pt x="2384" y="78523"/>
                    </a:lnTo>
                    <a:lnTo>
                      <a:pt x="354" y="95389"/>
                    </a:lnTo>
                    <a:lnTo>
                      <a:pt x="0" y="104342"/>
                    </a:lnTo>
                    <a:lnTo>
                      <a:pt x="675" y="120942"/>
                    </a:lnTo>
                    <a:lnTo>
                      <a:pt x="3020" y="136599"/>
                    </a:lnTo>
                    <a:lnTo>
                      <a:pt x="6904" y="151067"/>
                    </a:lnTo>
                    <a:lnTo>
                      <a:pt x="12198" y="164099"/>
                    </a:lnTo>
                    <a:lnTo>
                      <a:pt x="18771" y="175446"/>
                    </a:lnTo>
                    <a:lnTo>
                      <a:pt x="26492" y="184863"/>
                    </a:lnTo>
                    <a:lnTo>
                      <a:pt x="35232" y="192102"/>
                    </a:lnTo>
                    <a:lnTo>
                      <a:pt x="44859" y="196917"/>
                    </a:lnTo>
                    <a:lnTo>
                      <a:pt x="55243" y="199059"/>
                    </a:lnTo>
                    <a:lnTo>
                      <a:pt x="60895" y="199029"/>
                    </a:lnTo>
                    <a:lnTo>
                      <a:pt x="71261" y="196814"/>
                    </a:lnTo>
                    <a:lnTo>
                      <a:pt x="81153" y="191973"/>
                    </a:lnTo>
                    <a:lnTo>
                      <a:pt x="90408" y="184734"/>
                    </a:lnTo>
                    <a:lnTo>
                      <a:pt x="98863" y="175324"/>
                    </a:lnTo>
                    <a:lnTo>
                      <a:pt x="106357" y="163969"/>
                    </a:lnTo>
                    <a:lnTo>
                      <a:pt x="112727" y="150898"/>
                    </a:lnTo>
                    <a:lnTo>
                      <a:pt x="117810" y="136337"/>
                    </a:lnTo>
                    <a:lnTo>
                      <a:pt x="121445" y="120515"/>
                    </a:lnTo>
                    <a:lnTo>
                      <a:pt x="123468" y="103657"/>
                    </a:lnTo>
                    <a:close/>
                  </a:path>
                </a:pathLst>
              </a:custGeom>
              <a:solidFill>
                <a:srgbClr val="2A65A8"/>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object 14">
                <a:extLst>
                  <a:ext uri="{FF2B5EF4-FFF2-40B4-BE49-F238E27FC236}">
                    <a16:creationId xmlns:a16="http://schemas.microsoft.com/office/drawing/2014/main" id="{4F2C38FF-0E44-4D2B-AC21-F422B3A8A59A}"/>
                  </a:ext>
                </a:extLst>
              </p:cNvPr>
              <p:cNvSpPr/>
              <p:nvPr/>
            </p:nvSpPr>
            <p:spPr>
              <a:xfrm>
                <a:off x="5986293" y="4065090"/>
                <a:ext cx="363682" cy="646559"/>
              </a:xfrm>
              <a:custGeom>
                <a:avLst/>
                <a:gdLst/>
                <a:ahLst/>
                <a:cxnLst/>
                <a:rect l="l" t="t" r="r" b="b"/>
                <a:pathLst>
                  <a:path w="363682" h="646559">
                    <a:moveTo>
                      <a:pt x="138" y="332185"/>
                    </a:moveTo>
                    <a:lnTo>
                      <a:pt x="776" y="338893"/>
                    </a:lnTo>
                    <a:lnTo>
                      <a:pt x="712" y="343048"/>
                    </a:lnTo>
                    <a:lnTo>
                      <a:pt x="1365" y="352959"/>
                    </a:lnTo>
                    <a:lnTo>
                      <a:pt x="3099" y="364568"/>
                    </a:lnTo>
                    <a:lnTo>
                      <a:pt x="5959" y="377389"/>
                    </a:lnTo>
                    <a:lnTo>
                      <a:pt x="9993" y="390935"/>
                    </a:lnTo>
                    <a:lnTo>
                      <a:pt x="15248" y="404719"/>
                    </a:lnTo>
                    <a:lnTo>
                      <a:pt x="21769" y="418256"/>
                    </a:lnTo>
                    <a:lnTo>
                      <a:pt x="28757" y="430423"/>
                    </a:lnTo>
                    <a:lnTo>
                      <a:pt x="35594" y="441338"/>
                    </a:lnTo>
                    <a:lnTo>
                      <a:pt x="42906" y="452337"/>
                    </a:lnTo>
                    <a:lnTo>
                      <a:pt x="50532" y="463306"/>
                    </a:lnTo>
                    <a:lnTo>
                      <a:pt x="58307" y="474134"/>
                    </a:lnTo>
                    <a:lnTo>
                      <a:pt x="66069" y="484708"/>
                    </a:lnTo>
                    <a:lnTo>
                      <a:pt x="73654" y="494916"/>
                    </a:lnTo>
                    <a:lnTo>
                      <a:pt x="80900" y="504646"/>
                    </a:lnTo>
                    <a:lnTo>
                      <a:pt x="87644" y="513785"/>
                    </a:lnTo>
                    <a:lnTo>
                      <a:pt x="100075" y="530781"/>
                    </a:lnTo>
                    <a:lnTo>
                      <a:pt x="107115" y="540404"/>
                    </a:lnTo>
                    <a:lnTo>
                      <a:pt x="112158" y="547293"/>
                    </a:lnTo>
                    <a:lnTo>
                      <a:pt x="117959" y="555213"/>
                    </a:lnTo>
                    <a:lnTo>
                      <a:pt x="132514" y="573078"/>
                    </a:lnTo>
                    <a:lnTo>
                      <a:pt x="145641" y="589046"/>
                    </a:lnTo>
                    <a:lnTo>
                      <a:pt x="157444" y="603100"/>
                    </a:lnTo>
                    <a:lnTo>
                      <a:pt x="168025" y="615226"/>
                    </a:lnTo>
                    <a:lnTo>
                      <a:pt x="177487" y="625406"/>
                    </a:lnTo>
                    <a:lnTo>
                      <a:pt x="185933" y="633625"/>
                    </a:lnTo>
                    <a:lnTo>
                      <a:pt x="193466" y="639865"/>
                    </a:lnTo>
                    <a:lnTo>
                      <a:pt x="200189" y="644112"/>
                    </a:lnTo>
                    <a:lnTo>
                      <a:pt x="206204" y="646349"/>
                    </a:lnTo>
                    <a:lnTo>
                      <a:pt x="211615" y="646559"/>
                    </a:lnTo>
                    <a:lnTo>
                      <a:pt x="216524" y="644727"/>
                    </a:lnTo>
                    <a:lnTo>
                      <a:pt x="221034" y="640836"/>
                    </a:lnTo>
                    <a:lnTo>
                      <a:pt x="225247" y="634871"/>
                    </a:lnTo>
                    <a:lnTo>
                      <a:pt x="229268" y="626814"/>
                    </a:lnTo>
                    <a:lnTo>
                      <a:pt x="233198" y="616651"/>
                    </a:lnTo>
                    <a:lnTo>
                      <a:pt x="237141" y="604364"/>
                    </a:lnTo>
                    <a:lnTo>
                      <a:pt x="241199" y="589938"/>
                    </a:lnTo>
                    <a:lnTo>
                      <a:pt x="245475" y="573356"/>
                    </a:lnTo>
                    <a:lnTo>
                      <a:pt x="250072" y="554602"/>
                    </a:lnTo>
                    <a:lnTo>
                      <a:pt x="255093" y="533661"/>
                    </a:lnTo>
                    <a:lnTo>
                      <a:pt x="255409" y="533215"/>
                    </a:lnTo>
                    <a:lnTo>
                      <a:pt x="261616" y="508490"/>
                    </a:lnTo>
                    <a:lnTo>
                      <a:pt x="267292" y="484632"/>
                    </a:lnTo>
                    <a:lnTo>
                      <a:pt x="275697" y="449057"/>
                    </a:lnTo>
                    <a:lnTo>
                      <a:pt x="281096" y="426141"/>
                    </a:lnTo>
                    <a:lnTo>
                      <a:pt x="287387" y="399417"/>
                    </a:lnTo>
                    <a:lnTo>
                      <a:pt x="294638" y="368590"/>
                    </a:lnTo>
                    <a:lnTo>
                      <a:pt x="302918" y="333367"/>
                    </a:lnTo>
                    <a:lnTo>
                      <a:pt x="312298" y="293455"/>
                    </a:lnTo>
                    <a:lnTo>
                      <a:pt x="322846" y="248561"/>
                    </a:lnTo>
                    <a:lnTo>
                      <a:pt x="334633" y="198392"/>
                    </a:lnTo>
                    <a:lnTo>
                      <a:pt x="347727" y="142653"/>
                    </a:lnTo>
                    <a:lnTo>
                      <a:pt x="353873" y="105294"/>
                    </a:lnTo>
                    <a:lnTo>
                      <a:pt x="357534" y="82154"/>
                    </a:lnTo>
                    <a:lnTo>
                      <a:pt x="360405" y="62404"/>
                    </a:lnTo>
                    <a:lnTo>
                      <a:pt x="363539" y="32191"/>
                    </a:lnTo>
                    <a:lnTo>
                      <a:pt x="363682" y="21287"/>
                    </a:lnTo>
                    <a:lnTo>
                      <a:pt x="362794" y="12893"/>
                    </a:lnTo>
                    <a:lnTo>
                      <a:pt x="360817" y="6787"/>
                    </a:lnTo>
                    <a:lnTo>
                      <a:pt x="357689" y="2750"/>
                    </a:lnTo>
                    <a:lnTo>
                      <a:pt x="353351" y="561"/>
                    </a:lnTo>
                    <a:lnTo>
                      <a:pt x="347743" y="0"/>
                    </a:lnTo>
                    <a:lnTo>
                      <a:pt x="340805" y="846"/>
                    </a:lnTo>
                    <a:lnTo>
                      <a:pt x="332476" y="2881"/>
                    </a:lnTo>
                    <a:lnTo>
                      <a:pt x="322696" y="5883"/>
                    </a:lnTo>
                    <a:lnTo>
                      <a:pt x="311405" y="9633"/>
                    </a:lnTo>
                    <a:lnTo>
                      <a:pt x="305171" y="11124"/>
                    </a:lnTo>
                    <a:lnTo>
                      <a:pt x="298475" y="13002"/>
                    </a:lnTo>
                    <a:lnTo>
                      <a:pt x="292547" y="15325"/>
                    </a:lnTo>
                    <a:lnTo>
                      <a:pt x="287044" y="18516"/>
                    </a:lnTo>
                    <a:lnTo>
                      <a:pt x="281621" y="23000"/>
                    </a:lnTo>
                    <a:lnTo>
                      <a:pt x="275937" y="29203"/>
                    </a:lnTo>
                    <a:lnTo>
                      <a:pt x="269647" y="37548"/>
                    </a:lnTo>
                    <a:lnTo>
                      <a:pt x="262408" y="48461"/>
                    </a:lnTo>
                    <a:lnTo>
                      <a:pt x="253877" y="62366"/>
                    </a:lnTo>
                    <a:lnTo>
                      <a:pt x="243710" y="79688"/>
                    </a:lnTo>
                    <a:lnTo>
                      <a:pt x="231564" y="100852"/>
                    </a:lnTo>
                    <a:lnTo>
                      <a:pt x="217095" y="126283"/>
                    </a:lnTo>
                    <a:lnTo>
                      <a:pt x="205753" y="142594"/>
                    </a:lnTo>
                    <a:lnTo>
                      <a:pt x="193689" y="158236"/>
                    </a:lnTo>
                    <a:lnTo>
                      <a:pt x="181780" y="172055"/>
                    </a:lnTo>
                    <a:lnTo>
                      <a:pt x="170049" y="184195"/>
                    </a:lnTo>
                    <a:lnTo>
                      <a:pt x="158519" y="194798"/>
                    </a:lnTo>
                    <a:lnTo>
                      <a:pt x="147213" y="204005"/>
                    </a:lnTo>
                    <a:lnTo>
                      <a:pt x="136154" y="211959"/>
                    </a:lnTo>
                    <a:lnTo>
                      <a:pt x="125363" y="218802"/>
                    </a:lnTo>
                    <a:lnTo>
                      <a:pt x="114865" y="224676"/>
                    </a:lnTo>
                    <a:lnTo>
                      <a:pt x="104682" y="229724"/>
                    </a:lnTo>
                    <a:lnTo>
                      <a:pt x="94838" y="234087"/>
                    </a:lnTo>
                    <a:lnTo>
                      <a:pt x="85354" y="237908"/>
                    </a:lnTo>
                    <a:lnTo>
                      <a:pt x="76253" y="241329"/>
                    </a:lnTo>
                    <a:lnTo>
                      <a:pt x="67559" y="244492"/>
                    </a:lnTo>
                    <a:lnTo>
                      <a:pt x="59295" y="247538"/>
                    </a:lnTo>
                    <a:lnTo>
                      <a:pt x="51483" y="250612"/>
                    </a:lnTo>
                    <a:lnTo>
                      <a:pt x="44146" y="253853"/>
                    </a:lnTo>
                    <a:lnTo>
                      <a:pt x="37307" y="257406"/>
                    </a:lnTo>
                    <a:lnTo>
                      <a:pt x="30989" y="261411"/>
                    </a:lnTo>
                    <a:lnTo>
                      <a:pt x="19467" y="271494"/>
                    </a:lnTo>
                    <a:lnTo>
                      <a:pt x="10095" y="284372"/>
                    </a:lnTo>
                    <a:lnTo>
                      <a:pt x="4228" y="297745"/>
                    </a:lnTo>
                    <a:lnTo>
                      <a:pt x="1113" y="310747"/>
                    </a:lnTo>
                    <a:lnTo>
                      <a:pt x="0" y="322515"/>
                    </a:lnTo>
                    <a:lnTo>
                      <a:pt x="138" y="332185"/>
                    </a:lnTo>
                    <a:close/>
                  </a:path>
                </a:pathLst>
              </a:custGeom>
              <a:solidFill>
                <a:srgbClr val="2A65A8"/>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bject 15">
                <a:extLst>
                  <a:ext uri="{FF2B5EF4-FFF2-40B4-BE49-F238E27FC236}">
                    <a16:creationId xmlns:a16="http://schemas.microsoft.com/office/drawing/2014/main" id="{D01C4B40-EFAD-406B-A650-D54B6B4F9324}"/>
                  </a:ext>
                </a:extLst>
              </p:cNvPr>
              <p:cNvSpPr/>
              <p:nvPr/>
            </p:nvSpPr>
            <p:spPr>
              <a:xfrm>
                <a:off x="6007490" y="4272870"/>
                <a:ext cx="249278" cy="340205"/>
              </a:xfrm>
              <a:custGeom>
                <a:avLst/>
                <a:gdLst/>
                <a:ahLst/>
                <a:cxnLst/>
                <a:rect l="l" t="t" r="r" b="b"/>
                <a:pathLst>
                  <a:path w="249278" h="340205">
                    <a:moveTo>
                      <a:pt x="98100" y="291494"/>
                    </a:moveTo>
                    <a:lnTo>
                      <a:pt x="113831" y="308860"/>
                    </a:lnTo>
                    <a:lnTo>
                      <a:pt x="127993" y="322187"/>
                    </a:lnTo>
                    <a:lnTo>
                      <a:pt x="140694" y="331701"/>
                    </a:lnTo>
                    <a:lnTo>
                      <a:pt x="152041" y="337632"/>
                    </a:lnTo>
                    <a:lnTo>
                      <a:pt x="162142" y="340205"/>
                    </a:lnTo>
                    <a:lnTo>
                      <a:pt x="171103" y="339649"/>
                    </a:lnTo>
                    <a:lnTo>
                      <a:pt x="179033" y="336190"/>
                    </a:lnTo>
                    <a:lnTo>
                      <a:pt x="186038" y="330057"/>
                    </a:lnTo>
                    <a:lnTo>
                      <a:pt x="192226" y="321475"/>
                    </a:lnTo>
                    <a:lnTo>
                      <a:pt x="197703" y="310674"/>
                    </a:lnTo>
                    <a:lnTo>
                      <a:pt x="202579" y="297880"/>
                    </a:lnTo>
                    <a:lnTo>
                      <a:pt x="206959" y="283320"/>
                    </a:lnTo>
                    <a:lnTo>
                      <a:pt x="210951" y="267222"/>
                    </a:lnTo>
                    <a:lnTo>
                      <a:pt x="214663" y="249814"/>
                    </a:lnTo>
                    <a:lnTo>
                      <a:pt x="218201" y="231322"/>
                    </a:lnTo>
                    <a:lnTo>
                      <a:pt x="221674" y="211974"/>
                    </a:lnTo>
                    <a:lnTo>
                      <a:pt x="225188" y="191998"/>
                    </a:lnTo>
                    <a:lnTo>
                      <a:pt x="228850" y="171621"/>
                    </a:lnTo>
                    <a:lnTo>
                      <a:pt x="232769" y="151069"/>
                    </a:lnTo>
                    <a:lnTo>
                      <a:pt x="237051" y="130572"/>
                    </a:lnTo>
                    <a:lnTo>
                      <a:pt x="241835" y="107273"/>
                    </a:lnTo>
                    <a:lnTo>
                      <a:pt x="245852" y="83426"/>
                    </a:lnTo>
                    <a:lnTo>
                      <a:pt x="248270" y="63309"/>
                    </a:lnTo>
                    <a:lnTo>
                      <a:pt x="249278" y="46616"/>
                    </a:lnTo>
                    <a:lnTo>
                      <a:pt x="249065" y="33046"/>
                    </a:lnTo>
                    <a:lnTo>
                      <a:pt x="247820" y="22295"/>
                    </a:lnTo>
                    <a:lnTo>
                      <a:pt x="245732" y="14059"/>
                    </a:lnTo>
                    <a:lnTo>
                      <a:pt x="242990" y="8035"/>
                    </a:lnTo>
                    <a:lnTo>
                      <a:pt x="239783" y="3921"/>
                    </a:lnTo>
                    <a:lnTo>
                      <a:pt x="236299" y="1412"/>
                    </a:lnTo>
                    <a:lnTo>
                      <a:pt x="232728" y="206"/>
                    </a:lnTo>
                    <a:lnTo>
                      <a:pt x="229258" y="0"/>
                    </a:lnTo>
                    <a:lnTo>
                      <a:pt x="226079" y="489"/>
                    </a:lnTo>
                    <a:lnTo>
                      <a:pt x="220173" y="3102"/>
                    </a:lnTo>
                    <a:lnTo>
                      <a:pt x="215898" y="6561"/>
                    </a:lnTo>
                    <a:lnTo>
                      <a:pt x="205925" y="14659"/>
                    </a:lnTo>
                    <a:lnTo>
                      <a:pt x="195301" y="23298"/>
                    </a:lnTo>
                    <a:lnTo>
                      <a:pt x="184996" y="31663"/>
                    </a:lnTo>
                    <a:lnTo>
                      <a:pt x="175977" y="38941"/>
                    </a:lnTo>
                    <a:lnTo>
                      <a:pt x="163032" y="49331"/>
                    </a:lnTo>
                    <a:lnTo>
                      <a:pt x="150967" y="58824"/>
                    </a:lnTo>
                    <a:lnTo>
                      <a:pt x="141229" y="66036"/>
                    </a:lnTo>
                    <a:lnTo>
                      <a:pt x="132756" y="71600"/>
                    </a:lnTo>
                    <a:lnTo>
                      <a:pt x="124489" y="76147"/>
                    </a:lnTo>
                    <a:lnTo>
                      <a:pt x="115364" y="80312"/>
                    </a:lnTo>
                    <a:lnTo>
                      <a:pt x="104323" y="84725"/>
                    </a:lnTo>
                    <a:lnTo>
                      <a:pt x="90303" y="90021"/>
                    </a:lnTo>
                    <a:lnTo>
                      <a:pt x="80019" y="93128"/>
                    </a:lnTo>
                    <a:lnTo>
                      <a:pt x="59861" y="99304"/>
                    </a:lnTo>
                    <a:lnTo>
                      <a:pt x="42938" y="104770"/>
                    </a:lnTo>
                    <a:lnTo>
                      <a:pt x="29084" y="109760"/>
                    </a:lnTo>
                    <a:lnTo>
                      <a:pt x="18131" y="114506"/>
                    </a:lnTo>
                    <a:lnTo>
                      <a:pt x="9913" y="119244"/>
                    </a:lnTo>
                    <a:lnTo>
                      <a:pt x="4262" y="124205"/>
                    </a:lnTo>
                    <a:lnTo>
                      <a:pt x="1014" y="129624"/>
                    </a:lnTo>
                    <a:lnTo>
                      <a:pt x="0" y="135734"/>
                    </a:lnTo>
                    <a:lnTo>
                      <a:pt x="1053" y="142769"/>
                    </a:lnTo>
                    <a:lnTo>
                      <a:pt x="4008" y="150962"/>
                    </a:lnTo>
                    <a:lnTo>
                      <a:pt x="8697" y="160547"/>
                    </a:lnTo>
                    <a:lnTo>
                      <a:pt x="14954" y="171757"/>
                    </a:lnTo>
                    <a:lnTo>
                      <a:pt x="22612" y="184826"/>
                    </a:lnTo>
                    <a:lnTo>
                      <a:pt x="54031" y="235220"/>
                    </a:lnTo>
                    <a:lnTo>
                      <a:pt x="98100" y="291494"/>
                    </a:lnTo>
                    <a:close/>
                  </a:path>
                </a:pathLst>
              </a:custGeom>
              <a:solidFill>
                <a:srgbClr val="8FC74A"/>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object 2">
                <a:extLst>
                  <a:ext uri="{FF2B5EF4-FFF2-40B4-BE49-F238E27FC236}">
                    <a16:creationId xmlns:a16="http://schemas.microsoft.com/office/drawing/2014/main" id="{DA2F4857-E827-4CFC-AACD-1511A6749C09}"/>
                  </a:ext>
                </a:extLst>
              </p:cNvPr>
              <p:cNvSpPr txBox="1"/>
              <p:nvPr/>
            </p:nvSpPr>
            <p:spPr>
              <a:xfrm>
                <a:off x="6563989" y="4533107"/>
                <a:ext cx="824871" cy="150724"/>
              </a:xfrm>
              <a:prstGeom prst="rect">
                <a:avLst/>
              </a:prstGeom>
            </p:spPr>
            <p:txBody>
              <a:bodyPr wrap="square" lIns="0" tIns="0" rIns="0" bIns="0" rtlCol="0">
                <a:noAutofit/>
              </a:bodyPr>
              <a:lstStyle/>
              <a:p>
                <a:pPr marL="12700" marR="0" lvl="0" indent="0" algn="l" defTabSz="914400" rtl="0" eaLnBrk="1" fontAlgn="auto" latinLnBrk="0" hangingPunct="1">
                  <a:lnSpc>
                    <a:spcPct val="95825"/>
                  </a:lnSpc>
                  <a:spcBef>
                    <a:spcPts val="0"/>
                  </a:spcBef>
                  <a:spcAft>
                    <a:spcPts val="0"/>
                  </a:spcAft>
                  <a:buClrTx/>
                  <a:buSzTx/>
                  <a:buFontTx/>
                  <a:buNone/>
                  <a:tabLst/>
                  <a:defRPr/>
                </a:pPr>
                <a:r>
                  <a:rPr kumimoji="0" sz="1000" b="0" i="1" u="none" strike="noStrike" kern="1200" cap="none" spc="-6" normalizeH="0" baseline="0" noProof="0">
                    <a:ln>
                      <a:noFill/>
                    </a:ln>
                    <a:solidFill>
                      <a:srgbClr val="2A65A8"/>
                    </a:solidFill>
                    <a:effectLst/>
                    <a:uLnTx/>
                    <a:uFillTx/>
                    <a:latin typeface="Arial"/>
                    <a:ea typeface="+mn-ea"/>
                    <a:cs typeface="Arial"/>
                  </a:rPr>
                  <a:t>a better </a:t>
                </a:r>
                <a:r>
                  <a:rPr kumimoji="0" lang="en-US" sz="1000" b="0" i="1" u="none" strike="noStrike" kern="1200" cap="none" spc="-6" normalizeH="0" baseline="0" noProof="0">
                    <a:ln>
                      <a:noFill/>
                    </a:ln>
                    <a:solidFill>
                      <a:srgbClr val="2A65A8"/>
                    </a:solidFill>
                    <a:effectLst/>
                    <a:uLnTx/>
                    <a:uFillTx/>
                    <a:latin typeface="Arial"/>
                    <a:ea typeface="+mn-ea"/>
                    <a:cs typeface="Arial"/>
                  </a:rPr>
                  <a:t>life</a:t>
                </a:r>
                <a:r>
                  <a:rPr kumimoji="0" sz="1000" b="0" i="1" u="none" strike="noStrike" kern="1200" cap="none" spc="-6" normalizeH="0" baseline="0" noProof="0">
                    <a:ln>
                      <a:noFill/>
                    </a:ln>
                    <a:solidFill>
                      <a:srgbClr val="2A65A8"/>
                    </a:solidFill>
                    <a:effectLst/>
                    <a:uLnTx/>
                    <a:uFillTx/>
                    <a:latin typeface="Arial"/>
                    <a:ea typeface="+mn-ea"/>
                    <a:cs typeface="Arial"/>
                  </a:rPr>
                  <a:t>.</a:t>
                </a:r>
                <a:endParaRPr kumimoji="0" sz="1000" b="0" i="0" u="none" strike="noStrike" kern="1200" cap="none" spc="0" normalizeH="0" baseline="0" noProof="0">
                  <a:ln>
                    <a:noFill/>
                  </a:ln>
                  <a:solidFill>
                    <a:prstClr val="black"/>
                  </a:solidFill>
                  <a:effectLst/>
                  <a:uLnTx/>
                  <a:uFillTx/>
                  <a:latin typeface="Arial"/>
                  <a:ea typeface="+mn-ea"/>
                  <a:cs typeface="Arial"/>
                </a:endParaRPr>
              </a:p>
            </p:txBody>
          </p:sp>
        </p:grpSp>
      </p:grpSp>
      <p:sp>
        <p:nvSpPr>
          <p:cNvPr id="25" name="Shape">
            <a:extLst>
              <a:ext uri="{FF2B5EF4-FFF2-40B4-BE49-F238E27FC236}">
                <a16:creationId xmlns:a16="http://schemas.microsoft.com/office/drawing/2014/main" id="{6E33E7A1-B6D7-4B14-A4E8-F84C8DB03E14}"/>
              </a:ext>
            </a:extLst>
          </p:cNvPr>
          <p:cNvSpPr/>
          <p:nvPr userDrawn="1"/>
        </p:nvSpPr>
        <p:spPr>
          <a:xfrm>
            <a:off x="180975" y="3914775"/>
            <a:ext cx="771525" cy="1093642"/>
          </a:xfrm>
          <a:custGeom>
            <a:avLst/>
            <a:gdLst/>
            <a:ahLst/>
            <a:cxnLst>
              <a:cxn ang="0">
                <a:pos x="wd2" y="hd2"/>
              </a:cxn>
              <a:cxn ang="5400000">
                <a:pos x="wd2" y="hd2"/>
              </a:cxn>
              <a:cxn ang="10800000">
                <a:pos x="wd2" y="hd2"/>
              </a:cxn>
              <a:cxn ang="16200000">
                <a:pos x="wd2" y="hd2"/>
              </a:cxn>
            </a:cxnLst>
            <a:rect l="0" t="0" r="r" b="b"/>
            <a:pathLst>
              <a:path w="21332" h="20909" extrusionOk="0">
                <a:moveTo>
                  <a:pt x="0" y="10487"/>
                </a:moveTo>
                <a:lnTo>
                  <a:pt x="0" y="1408"/>
                </a:lnTo>
                <a:cubicBezTo>
                  <a:pt x="0" y="320"/>
                  <a:pt x="1355" y="-346"/>
                  <a:pt x="2428" y="187"/>
                </a:cubicBezTo>
                <a:lnTo>
                  <a:pt x="11477" y="4715"/>
                </a:lnTo>
                <a:lnTo>
                  <a:pt x="20526" y="9244"/>
                </a:lnTo>
                <a:cubicBezTo>
                  <a:pt x="21600" y="9777"/>
                  <a:pt x="21600" y="11131"/>
                  <a:pt x="20526" y="11664"/>
                </a:cubicBezTo>
                <a:lnTo>
                  <a:pt x="11477" y="16193"/>
                </a:lnTo>
                <a:lnTo>
                  <a:pt x="2428" y="20721"/>
                </a:lnTo>
                <a:cubicBezTo>
                  <a:pt x="1355" y="21254"/>
                  <a:pt x="0" y="20588"/>
                  <a:pt x="0" y="19500"/>
                </a:cubicBezTo>
                <a:lnTo>
                  <a:pt x="0" y="10487"/>
                </a:lnTo>
                <a:close/>
              </a:path>
            </a:pathLst>
          </a:custGeom>
          <a:solidFill>
            <a:schemeClr val="accent6">
              <a:alpha val="70000"/>
            </a:schemeClr>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10284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37693"/>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CB4183-1230-4792-B434-17CF9F695BA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88E3D4-95E2-4F9C-8F79-E08173159F88}"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1659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CB4183-1230-4792-B434-17CF9F695BA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88E3D4-95E2-4F9C-8F79-E08173159F88}"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38667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37693"/>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CB4183-1230-4792-B434-17CF9F695BA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88E3D4-95E2-4F9C-8F79-E08173159F88}"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81598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CB4183-1230-4792-B434-17CF9F695BA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88E3D4-95E2-4F9C-8F79-E08173159F88}"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77364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37693"/>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CB4183-1230-4792-B434-17CF9F695BA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88E3D4-95E2-4F9C-8F79-E08173159F88}"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426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F78E5-267B-9207-CB3F-1B9C3BD84788}"/>
              </a:ext>
            </a:extLst>
          </p:cNvPr>
          <p:cNvSpPr>
            <a:spLocks noGrp="1"/>
          </p:cNvSpPr>
          <p:nvPr>
            <p:ph type="title"/>
          </p:nvPr>
        </p:nvSpPr>
        <p:spPr>
          <a:xfrm>
            <a:off x="839788" y="365125"/>
            <a:ext cx="10515600" cy="1325563"/>
          </a:xfrm>
        </p:spPr>
        <p:txBody>
          <a:bodyPr/>
          <a:lstStyle/>
          <a:p>
            <a:r>
              <a:rPr lang="en-US"/>
              <a:t>Click to edit Master title style</a:t>
            </a:r>
            <a:endParaRPr lang="en-UG"/>
          </a:p>
        </p:txBody>
      </p:sp>
      <p:sp>
        <p:nvSpPr>
          <p:cNvPr id="3" name="Text Placeholder 2">
            <a:extLst>
              <a:ext uri="{FF2B5EF4-FFF2-40B4-BE49-F238E27FC236}">
                <a16:creationId xmlns:a16="http://schemas.microsoft.com/office/drawing/2014/main" id="{5D125F18-DE49-92E3-FA3D-FA7FAA1121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741138-AA77-3272-3654-3FEDD26B5D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5" name="Text Placeholder 4">
            <a:extLst>
              <a:ext uri="{FF2B5EF4-FFF2-40B4-BE49-F238E27FC236}">
                <a16:creationId xmlns:a16="http://schemas.microsoft.com/office/drawing/2014/main" id="{4764C368-5B2C-4A98-814C-74A46AEA8F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982A0A-F462-B0DB-E9E1-74A1CF805C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7" name="Date Placeholder 6">
            <a:extLst>
              <a:ext uri="{FF2B5EF4-FFF2-40B4-BE49-F238E27FC236}">
                <a16:creationId xmlns:a16="http://schemas.microsoft.com/office/drawing/2014/main" id="{65BDCA31-BF96-7FD2-8CED-BAAE79DF4F32}"/>
              </a:ext>
            </a:extLst>
          </p:cNvPr>
          <p:cNvSpPr>
            <a:spLocks noGrp="1"/>
          </p:cNvSpPr>
          <p:nvPr>
            <p:ph type="dt" sz="half" idx="10"/>
          </p:nvPr>
        </p:nvSpPr>
        <p:spPr/>
        <p:txBody>
          <a:bodyPr/>
          <a:lstStyle/>
          <a:p>
            <a:fld id="{47E86730-420F-4842-BD47-7AD9475E2DAB}" type="datetimeFigureOut">
              <a:rPr lang="en-UG" smtClean="0"/>
              <a:t>09/08/2024</a:t>
            </a:fld>
            <a:endParaRPr lang="en-UG"/>
          </a:p>
        </p:txBody>
      </p:sp>
      <p:sp>
        <p:nvSpPr>
          <p:cNvPr id="8" name="Footer Placeholder 7">
            <a:extLst>
              <a:ext uri="{FF2B5EF4-FFF2-40B4-BE49-F238E27FC236}">
                <a16:creationId xmlns:a16="http://schemas.microsoft.com/office/drawing/2014/main" id="{B76BFD4C-6F93-C889-887A-4FC378BF1CF2}"/>
              </a:ext>
            </a:extLst>
          </p:cNvPr>
          <p:cNvSpPr>
            <a:spLocks noGrp="1"/>
          </p:cNvSpPr>
          <p:nvPr>
            <p:ph type="ftr" sz="quarter" idx="11"/>
          </p:nvPr>
        </p:nvSpPr>
        <p:spPr/>
        <p:txBody>
          <a:bodyPr/>
          <a:lstStyle/>
          <a:p>
            <a:endParaRPr lang="en-UG"/>
          </a:p>
        </p:txBody>
      </p:sp>
      <p:sp>
        <p:nvSpPr>
          <p:cNvPr id="9" name="Slide Number Placeholder 8">
            <a:extLst>
              <a:ext uri="{FF2B5EF4-FFF2-40B4-BE49-F238E27FC236}">
                <a16:creationId xmlns:a16="http://schemas.microsoft.com/office/drawing/2014/main" id="{021182F8-E8EE-FBE9-0DE2-330B49A9A2BA}"/>
              </a:ext>
            </a:extLst>
          </p:cNvPr>
          <p:cNvSpPr>
            <a:spLocks noGrp="1"/>
          </p:cNvSpPr>
          <p:nvPr>
            <p:ph type="sldNum" sz="quarter" idx="12"/>
          </p:nvPr>
        </p:nvSpPr>
        <p:spPr/>
        <p:txBody>
          <a:bodyPr/>
          <a:lstStyle/>
          <a:p>
            <a:fld id="{D842BC43-00CC-4F73-B31B-374EF4A796B1}" type="slidenum">
              <a:rPr lang="en-UG" smtClean="0"/>
              <a:t>‹#›</a:t>
            </a:fld>
            <a:endParaRPr lang="en-UG"/>
          </a:p>
        </p:txBody>
      </p:sp>
    </p:spTree>
    <p:extLst>
      <p:ext uri="{BB962C8B-B14F-4D97-AF65-F5344CB8AC3E}">
        <p14:creationId xmlns:p14="http://schemas.microsoft.com/office/powerpoint/2010/main" val="1299220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CB4183-1230-4792-B434-17CF9F695BA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88E3D4-95E2-4F9C-8F79-E08173159F88}"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50278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CB4183-1230-4792-B434-17CF9F695BA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88E3D4-95E2-4F9C-8F79-E08173159F88}"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74074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CB4183-1230-4792-B434-17CF9F695BA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88E3D4-95E2-4F9C-8F79-E08173159F88}"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6096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37693"/>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CB4183-1230-4792-B434-17CF9F695BA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88E3D4-95E2-4F9C-8F79-E08173159F88}"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19345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CB4183-1230-4792-B434-17CF9F695BA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88E3D4-95E2-4F9C-8F79-E08173159F88}"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91821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CB4183-1230-4792-B434-17CF9F695BAC}"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850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A8960-C4CE-434C-C732-86B383DAF977}"/>
              </a:ext>
            </a:extLst>
          </p:cNvPr>
          <p:cNvSpPr>
            <a:spLocks noGrp="1"/>
          </p:cNvSpPr>
          <p:nvPr>
            <p:ph type="title"/>
          </p:nvPr>
        </p:nvSpPr>
        <p:spPr/>
        <p:txBody>
          <a:bodyPr/>
          <a:lstStyle/>
          <a:p>
            <a:r>
              <a:rPr lang="en-US"/>
              <a:t>Click to edit Master title style</a:t>
            </a:r>
            <a:endParaRPr lang="en-UG"/>
          </a:p>
        </p:txBody>
      </p:sp>
      <p:sp>
        <p:nvSpPr>
          <p:cNvPr id="3" name="Date Placeholder 2">
            <a:extLst>
              <a:ext uri="{FF2B5EF4-FFF2-40B4-BE49-F238E27FC236}">
                <a16:creationId xmlns:a16="http://schemas.microsoft.com/office/drawing/2014/main" id="{52019378-DBD1-7EC3-A363-41A36C1032E6}"/>
              </a:ext>
            </a:extLst>
          </p:cNvPr>
          <p:cNvSpPr>
            <a:spLocks noGrp="1"/>
          </p:cNvSpPr>
          <p:nvPr>
            <p:ph type="dt" sz="half" idx="10"/>
          </p:nvPr>
        </p:nvSpPr>
        <p:spPr/>
        <p:txBody>
          <a:bodyPr/>
          <a:lstStyle/>
          <a:p>
            <a:fld id="{47E86730-420F-4842-BD47-7AD9475E2DAB}" type="datetimeFigureOut">
              <a:rPr lang="en-UG" smtClean="0"/>
              <a:t>09/08/2024</a:t>
            </a:fld>
            <a:endParaRPr lang="en-UG"/>
          </a:p>
        </p:txBody>
      </p:sp>
      <p:sp>
        <p:nvSpPr>
          <p:cNvPr id="4" name="Footer Placeholder 3">
            <a:extLst>
              <a:ext uri="{FF2B5EF4-FFF2-40B4-BE49-F238E27FC236}">
                <a16:creationId xmlns:a16="http://schemas.microsoft.com/office/drawing/2014/main" id="{3E049B66-EC49-AFEB-F17F-B09DBE34196F}"/>
              </a:ext>
            </a:extLst>
          </p:cNvPr>
          <p:cNvSpPr>
            <a:spLocks noGrp="1"/>
          </p:cNvSpPr>
          <p:nvPr>
            <p:ph type="ftr" sz="quarter" idx="11"/>
          </p:nvPr>
        </p:nvSpPr>
        <p:spPr/>
        <p:txBody>
          <a:bodyPr/>
          <a:lstStyle/>
          <a:p>
            <a:endParaRPr lang="en-UG"/>
          </a:p>
        </p:txBody>
      </p:sp>
      <p:sp>
        <p:nvSpPr>
          <p:cNvPr id="5" name="Slide Number Placeholder 4">
            <a:extLst>
              <a:ext uri="{FF2B5EF4-FFF2-40B4-BE49-F238E27FC236}">
                <a16:creationId xmlns:a16="http://schemas.microsoft.com/office/drawing/2014/main" id="{18D097A8-0AA8-8D88-4018-DD8BAE1BAD8D}"/>
              </a:ext>
            </a:extLst>
          </p:cNvPr>
          <p:cNvSpPr>
            <a:spLocks noGrp="1"/>
          </p:cNvSpPr>
          <p:nvPr>
            <p:ph type="sldNum" sz="quarter" idx="12"/>
          </p:nvPr>
        </p:nvSpPr>
        <p:spPr/>
        <p:txBody>
          <a:bodyPr/>
          <a:lstStyle/>
          <a:p>
            <a:fld id="{D842BC43-00CC-4F73-B31B-374EF4A796B1}" type="slidenum">
              <a:rPr lang="en-UG" smtClean="0"/>
              <a:t>‹#›</a:t>
            </a:fld>
            <a:endParaRPr lang="en-UG"/>
          </a:p>
        </p:txBody>
      </p:sp>
    </p:spTree>
    <p:extLst>
      <p:ext uri="{BB962C8B-B14F-4D97-AF65-F5344CB8AC3E}">
        <p14:creationId xmlns:p14="http://schemas.microsoft.com/office/powerpoint/2010/main" val="1751973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C4CBA-1551-827C-C1D1-A15FEB4B135F}"/>
              </a:ext>
            </a:extLst>
          </p:cNvPr>
          <p:cNvSpPr>
            <a:spLocks noGrp="1"/>
          </p:cNvSpPr>
          <p:nvPr>
            <p:ph type="dt" sz="half" idx="10"/>
          </p:nvPr>
        </p:nvSpPr>
        <p:spPr/>
        <p:txBody>
          <a:bodyPr/>
          <a:lstStyle/>
          <a:p>
            <a:fld id="{47E86730-420F-4842-BD47-7AD9475E2DAB}" type="datetimeFigureOut">
              <a:rPr lang="en-UG" smtClean="0"/>
              <a:t>09/08/2024</a:t>
            </a:fld>
            <a:endParaRPr lang="en-UG"/>
          </a:p>
        </p:txBody>
      </p:sp>
      <p:sp>
        <p:nvSpPr>
          <p:cNvPr id="3" name="Footer Placeholder 2">
            <a:extLst>
              <a:ext uri="{FF2B5EF4-FFF2-40B4-BE49-F238E27FC236}">
                <a16:creationId xmlns:a16="http://schemas.microsoft.com/office/drawing/2014/main" id="{884BDB73-8283-1490-5911-FF6DC251F66D}"/>
              </a:ext>
            </a:extLst>
          </p:cNvPr>
          <p:cNvSpPr>
            <a:spLocks noGrp="1"/>
          </p:cNvSpPr>
          <p:nvPr>
            <p:ph type="ftr" sz="quarter" idx="11"/>
          </p:nvPr>
        </p:nvSpPr>
        <p:spPr/>
        <p:txBody>
          <a:bodyPr/>
          <a:lstStyle/>
          <a:p>
            <a:endParaRPr lang="en-UG"/>
          </a:p>
        </p:txBody>
      </p:sp>
      <p:sp>
        <p:nvSpPr>
          <p:cNvPr id="4" name="Slide Number Placeholder 3">
            <a:extLst>
              <a:ext uri="{FF2B5EF4-FFF2-40B4-BE49-F238E27FC236}">
                <a16:creationId xmlns:a16="http://schemas.microsoft.com/office/drawing/2014/main" id="{77282DCD-89A8-514D-3C1F-C4818D7712D3}"/>
              </a:ext>
            </a:extLst>
          </p:cNvPr>
          <p:cNvSpPr>
            <a:spLocks noGrp="1"/>
          </p:cNvSpPr>
          <p:nvPr>
            <p:ph type="sldNum" sz="quarter" idx="12"/>
          </p:nvPr>
        </p:nvSpPr>
        <p:spPr/>
        <p:txBody>
          <a:bodyPr/>
          <a:lstStyle/>
          <a:p>
            <a:fld id="{D842BC43-00CC-4F73-B31B-374EF4A796B1}" type="slidenum">
              <a:rPr lang="en-UG" smtClean="0"/>
              <a:t>‹#›</a:t>
            </a:fld>
            <a:endParaRPr lang="en-UG"/>
          </a:p>
        </p:txBody>
      </p:sp>
    </p:spTree>
    <p:extLst>
      <p:ext uri="{BB962C8B-B14F-4D97-AF65-F5344CB8AC3E}">
        <p14:creationId xmlns:p14="http://schemas.microsoft.com/office/powerpoint/2010/main" val="2336683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0F20C-FBC1-D45A-4F92-C21C00A2B8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G"/>
          </a:p>
        </p:txBody>
      </p:sp>
      <p:sp>
        <p:nvSpPr>
          <p:cNvPr id="3" name="Content Placeholder 2">
            <a:extLst>
              <a:ext uri="{FF2B5EF4-FFF2-40B4-BE49-F238E27FC236}">
                <a16:creationId xmlns:a16="http://schemas.microsoft.com/office/drawing/2014/main" id="{2DB4B61A-3691-4E81-9E99-F05B124D8E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Text Placeholder 3">
            <a:extLst>
              <a:ext uri="{FF2B5EF4-FFF2-40B4-BE49-F238E27FC236}">
                <a16:creationId xmlns:a16="http://schemas.microsoft.com/office/drawing/2014/main" id="{177720D4-9AD3-F8E1-9568-117A7FE505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F009DB-8899-18C1-FD86-F47351B97534}"/>
              </a:ext>
            </a:extLst>
          </p:cNvPr>
          <p:cNvSpPr>
            <a:spLocks noGrp="1"/>
          </p:cNvSpPr>
          <p:nvPr>
            <p:ph type="dt" sz="half" idx="10"/>
          </p:nvPr>
        </p:nvSpPr>
        <p:spPr/>
        <p:txBody>
          <a:bodyPr/>
          <a:lstStyle/>
          <a:p>
            <a:fld id="{47E86730-420F-4842-BD47-7AD9475E2DAB}" type="datetimeFigureOut">
              <a:rPr lang="en-UG" smtClean="0"/>
              <a:t>09/08/2024</a:t>
            </a:fld>
            <a:endParaRPr lang="en-UG"/>
          </a:p>
        </p:txBody>
      </p:sp>
      <p:sp>
        <p:nvSpPr>
          <p:cNvPr id="6" name="Footer Placeholder 5">
            <a:extLst>
              <a:ext uri="{FF2B5EF4-FFF2-40B4-BE49-F238E27FC236}">
                <a16:creationId xmlns:a16="http://schemas.microsoft.com/office/drawing/2014/main" id="{36B2138C-13F7-5050-7644-535A86F50D5A}"/>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7E04583B-49DC-64B4-C311-908B265514F8}"/>
              </a:ext>
            </a:extLst>
          </p:cNvPr>
          <p:cNvSpPr>
            <a:spLocks noGrp="1"/>
          </p:cNvSpPr>
          <p:nvPr>
            <p:ph type="sldNum" sz="quarter" idx="12"/>
          </p:nvPr>
        </p:nvSpPr>
        <p:spPr/>
        <p:txBody>
          <a:bodyPr/>
          <a:lstStyle/>
          <a:p>
            <a:fld id="{D842BC43-00CC-4F73-B31B-374EF4A796B1}" type="slidenum">
              <a:rPr lang="en-UG" smtClean="0"/>
              <a:t>‹#›</a:t>
            </a:fld>
            <a:endParaRPr lang="en-UG"/>
          </a:p>
        </p:txBody>
      </p:sp>
    </p:spTree>
    <p:extLst>
      <p:ext uri="{BB962C8B-B14F-4D97-AF65-F5344CB8AC3E}">
        <p14:creationId xmlns:p14="http://schemas.microsoft.com/office/powerpoint/2010/main" val="367518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F9BF2-D69B-26A5-1175-A7F7E843B8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G"/>
          </a:p>
        </p:txBody>
      </p:sp>
      <p:sp>
        <p:nvSpPr>
          <p:cNvPr id="3" name="Picture Placeholder 2">
            <a:extLst>
              <a:ext uri="{FF2B5EF4-FFF2-40B4-BE49-F238E27FC236}">
                <a16:creationId xmlns:a16="http://schemas.microsoft.com/office/drawing/2014/main" id="{A69090B4-6075-612D-9487-A96E30A35D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G"/>
          </a:p>
        </p:txBody>
      </p:sp>
      <p:sp>
        <p:nvSpPr>
          <p:cNvPr id="4" name="Text Placeholder 3">
            <a:extLst>
              <a:ext uri="{FF2B5EF4-FFF2-40B4-BE49-F238E27FC236}">
                <a16:creationId xmlns:a16="http://schemas.microsoft.com/office/drawing/2014/main" id="{08F44BEE-96B0-6228-A068-9846907B1D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4C8325-FEBE-47B8-610B-12764E615276}"/>
              </a:ext>
            </a:extLst>
          </p:cNvPr>
          <p:cNvSpPr>
            <a:spLocks noGrp="1"/>
          </p:cNvSpPr>
          <p:nvPr>
            <p:ph type="dt" sz="half" idx="10"/>
          </p:nvPr>
        </p:nvSpPr>
        <p:spPr/>
        <p:txBody>
          <a:bodyPr/>
          <a:lstStyle/>
          <a:p>
            <a:fld id="{47E86730-420F-4842-BD47-7AD9475E2DAB}" type="datetimeFigureOut">
              <a:rPr lang="en-UG" smtClean="0"/>
              <a:t>09/08/2024</a:t>
            </a:fld>
            <a:endParaRPr lang="en-UG"/>
          </a:p>
        </p:txBody>
      </p:sp>
      <p:sp>
        <p:nvSpPr>
          <p:cNvPr id="6" name="Footer Placeholder 5">
            <a:extLst>
              <a:ext uri="{FF2B5EF4-FFF2-40B4-BE49-F238E27FC236}">
                <a16:creationId xmlns:a16="http://schemas.microsoft.com/office/drawing/2014/main" id="{337B384F-0931-B8FC-6526-86648E483E29}"/>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AB119DC6-48BB-13EB-55C9-A45B677F2C82}"/>
              </a:ext>
            </a:extLst>
          </p:cNvPr>
          <p:cNvSpPr>
            <a:spLocks noGrp="1"/>
          </p:cNvSpPr>
          <p:nvPr>
            <p:ph type="sldNum" sz="quarter" idx="12"/>
          </p:nvPr>
        </p:nvSpPr>
        <p:spPr/>
        <p:txBody>
          <a:bodyPr/>
          <a:lstStyle/>
          <a:p>
            <a:fld id="{D842BC43-00CC-4F73-B31B-374EF4A796B1}" type="slidenum">
              <a:rPr lang="en-UG" smtClean="0"/>
              <a:t>‹#›</a:t>
            </a:fld>
            <a:endParaRPr lang="en-UG"/>
          </a:p>
        </p:txBody>
      </p:sp>
    </p:spTree>
    <p:extLst>
      <p:ext uri="{BB962C8B-B14F-4D97-AF65-F5344CB8AC3E}">
        <p14:creationId xmlns:p14="http://schemas.microsoft.com/office/powerpoint/2010/main" val="4098547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4.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1B5D30-D4DA-F389-B36A-0C025B40F2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G"/>
          </a:p>
        </p:txBody>
      </p:sp>
      <p:sp>
        <p:nvSpPr>
          <p:cNvPr id="3" name="Text Placeholder 2">
            <a:extLst>
              <a:ext uri="{FF2B5EF4-FFF2-40B4-BE49-F238E27FC236}">
                <a16:creationId xmlns:a16="http://schemas.microsoft.com/office/drawing/2014/main" id="{18D7A8BF-5DEA-B5C5-F22F-178A5D4A9C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78EDA969-F415-598F-CC2A-62BF23BC14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E86730-420F-4842-BD47-7AD9475E2DAB}" type="datetimeFigureOut">
              <a:rPr lang="en-UG" smtClean="0"/>
              <a:t>09/08/2024</a:t>
            </a:fld>
            <a:endParaRPr lang="en-UG"/>
          </a:p>
        </p:txBody>
      </p:sp>
      <p:sp>
        <p:nvSpPr>
          <p:cNvPr id="5" name="Footer Placeholder 4">
            <a:extLst>
              <a:ext uri="{FF2B5EF4-FFF2-40B4-BE49-F238E27FC236}">
                <a16:creationId xmlns:a16="http://schemas.microsoft.com/office/drawing/2014/main" id="{5E18313F-B066-86A8-706D-9707A006DF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G"/>
          </a:p>
        </p:txBody>
      </p:sp>
      <p:sp>
        <p:nvSpPr>
          <p:cNvPr id="6" name="Slide Number Placeholder 5">
            <a:extLst>
              <a:ext uri="{FF2B5EF4-FFF2-40B4-BE49-F238E27FC236}">
                <a16:creationId xmlns:a16="http://schemas.microsoft.com/office/drawing/2014/main" id="{18CD11DC-4BDC-A008-E078-FB8F2E2BF8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42BC43-00CC-4F73-B31B-374EF4A796B1}" type="slidenum">
              <a:rPr lang="en-UG" smtClean="0"/>
              <a:t>‹#›</a:t>
            </a:fld>
            <a:endParaRPr lang="en-UG"/>
          </a:p>
        </p:txBody>
      </p:sp>
      <p:sp>
        <p:nvSpPr>
          <p:cNvPr id="8" name="TextBox 7">
            <a:extLst>
              <a:ext uri="{FF2B5EF4-FFF2-40B4-BE49-F238E27FC236}">
                <a16:creationId xmlns:a16="http://schemas.microsoft.com/office/drawing/2014/main" id="{2480DBCC-179B-B3C8-8932-DD58B2C53F04}"/>
              </a:ext>
            </a:extLst>
          </p:cNvPr>
          <p:cNvSpPr txBox="1"/>
          <p:nvPr>
            <p:extLst>
              <p:ext uri="{1162E1C5-73C7-4A58-AE30-91384D911F3F}">
                <p184:classification xmlns:p184="http://schemas.microsoft.com/office/powerpoint/2018/4/main" val="ftr"/>
              </p:ext>
            </p:extLst>
          </p:nvPr>
        </p:nvSpPr>
        <p:spPr>
          <a:xfrm>
            <a:off x="63500" y="6642100"/>
            <a:ext cx="433388" cy="152400"/>
          </a:xfrm>
          <a:prstGeom prst="rect">
            <a:avLst/>
          </a:prstGeom>
        </p:spPr>
        <p:txBody>
          <a:bodyPr horzOverflow="overflow" lIns="0" tIns="0" rIns="0" bIns="0">
            <a:spAutoFit/>
          </a:bodyPr>
          <a:lstStyle/>
          <a:p>
            <a:pPr algn="l"/>
            <a:r>
              <a:rPr lang="en-UG" sz="1000">
                <a:solidFill>
                  <a:srgbClr val="000000"/>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2754460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rgbClr val="EEEEEE"/>
            </a:gs>
            <a:gs pos="67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1"/>
            <a:ext cx="10972801" cy="711081"/>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609600" y="1138426"/>
            <a:ext cx="10972801" cy="498773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marL="0" marR="0" lvl="0" indent="0" algn="l" defTabSz="1218895" rtl="0" eaLnBrk="1" fontAlgn="auto" latinLnBrk="0" hangingPunct="1">
              <a:lnSpc>
                <a:spcPct val="100000"/>
              </a:lnSpc>
              <a:spcBef>
                <a:spcPts val="0"/>
              </a:spcBef>
              <a:spcAft>
                <a:spcPts val="0"/>
              </a:spcAft>
              <a:buClrTx/>
              <a:buSzTx/>
              <a:buFontTx/>
              <a:buNone/>
              <a:tabLst/>
              <a:defRPr/>
            </a:pPr>
            <a:fld id="{FD1176A7-B091-469C-82C8-89C693043C40}"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8895" rtl="0" eaLnBrk="1" fontAlgn="auto" latinLnBrk="0" hangingPunct="1">
                <a:lnSpc>
                  <a:spcPct val="100000"/>
                </a:lnSpc>
                <a:spcBef>
                  <a:spcPts val="0"/>
                </a:spcBef>
                <a:spcAft>
                  <a:spcPts val="0"/>
                </a:spcAft>
                <a:buClrTx/>
                <a:buSzTx/>
                <a:buFontTx/>
                <a:buNone/>
                <a:tabLst/>
                <a:defRPr/>
              </a:pPr>
              <a:t>8/9/2024</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1"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marL="0" marR="0" lvl="0" indent="0" algn="ctr" defTabSz="1218895"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2"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marL="0" marR="0" lvl="0" indent="0" algn="r" defTabSz="1218895" rtl="0" eaLnBrk="1" fontAlgn="auto" latinLnBrk="0" hangingPunct="1">
              <a:lnSpc>
                <a:spcPct val="100000"/>
              </a:lnSpc>
              <a:spcBef>
                <a:spcPts val="0"/>
              </a:spcBef>
              <a:spcAft>
                <a:spcPts val="0"/>
              </a:spcAft>
              <a:buClrTx/>
              <a:buSzTx/>
              <a:buFontTx/>
              <a:buNone/>
              <a:tabLst/>
              <a:defRPr/>
            </a:pPr>
            <a:fld id="{5939B1FA-81F2-4940-9AF3-5EAFB5D6669B}"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8895"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3AD9C678-694C-70D0-6C70-04BCDC58CE1A}"/>
              </a:ext>
            </a:extLst>
          </p:cNvPr>
          <p:cNvSpPr txBox="1"/>
          <p:nvPr>
            <p:extLst>
              <p:ext uri="{1162E1C5-73C7-4A58-AE30-91384D911F3F}">
                <p184:classification xmlns:p184="http://schemas.microsoft.com/office/powerpoint/2018/4/main" val="ftr"/>
              </p:ext>
            </p:extLst>
          </p:nvPr>
        </p:nvSpPr>
        <p:spPr>
          <a:xfrm>
            <a:off x="63500" y="6642100"/>
            <a:ext cx="433388" cy="152400"/>
          </a:xfrm>
          <a:prstGeom prst="rect">
            <a:avLst/>
          </a:prstGeom>
        </p:spPr>
        <p:txBody>
          <a:bodyPr horzOverflow="overflow" lIns="0" tIns="0" rIns="0" bIns="0">
            <a:spAutoFit/>
          </a:bodyPr>
          <a:lstStyle/>
          <a:p>
            <a:pPr algn="l"/>
            <a:r>
              <a:rPr lang="en-UG" sz="1000">
                <a:solidFill>
                  <a:srgbClr val="000000"/>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308282190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xStyles>
    <p:titleStyle>
      <a:lvl1pPr algn="l" defTabSz="1218845" rtl="0" eaLnBrk="1" latinLnBrk="0" hangingPunct="1">
        <a:spcBef>
          <a:spcPct val="0"/>
        </a:spcBef>
        <a:buNone/>
        <a:defRPr sz="3199" kern="1200">
          <a:solidFill>
            <a:schemeClr val="tx1">
              <a:lumMod val="65000"/>
              <a:lumOff val="35000"/>
            </a:schemeClr>
          </a:solidFill>
          <a:latin typeface="+mj-lt"/>
          <a:ea typeface="+mj-ea"/>
          <a:cs typeface="+mj-cs"/>
        </a:defRPr>
      </a:lvl1pPr>
    </p:titleStyle>
    <p:bodyStyle>
      <a:lvl1pPr marL="457067" indent="-457067" algn="l" defTabSz="1218845" rtl="0" eaLnBrk="1" latinLnBrk="0" hangingPunct="1">
        <a:spcBef>
          <a:spcPct val="20000"/>
        </a:spcBef>
        <a:buFont typeface="Arial" pitchFamily="34" charset="0"/>
        <a:buChar char="•"/>
        <a:defRPr sz="3599" kern="1200">
          <a:solidFill>
            <a:schemeClr val="tx1"/>
          </a:solidFill>
          <a:latin typeface="+mj-lt"/>
          <a:ea typeface="+mn-ea"/>
          <a:cs typeface="+mn-cs"/>
        </a:defRPr>
      </a:lvl1pPr>
      <a:lvl2pPr marL="990311" indent="-380889" algn="l" defTabSz="1218845" rtl="0" eaLnBrk="1" latinLnBrk="0" hangingPunct="1">
        <a:spcBef>
          <a:spcPct val="20000"/>
        </a:spcBef>
        <a:buFont typeface="Arial" pitchFamily="34" charset="0"/>
        <a:buChar char="–"/>
        <a:defRPr sz="3199" kern="1200">
          <a:solidFill>
            <a:schemeClr val="tx1"/>
          </a:solidFill>
          <a:latin typeface="+mj-lt"/>
          <a:ea typeface="+mn-ea"/>
          <a:cs typeface="+mn-cs"/>
        </a:defRPr>
      </a:lvl2pPr>
      <a:lvl3pPr marL="1523555" indent="-304712" algn="l" defTabSz="1218845" rtl="0" eaLnBrk="1" latinLnBrk="0" hangingPunct="1">
        <a:spcBef>
          <a:spcPct val="20000"/>
        </a:spcBef>
        <a:buFont typeface="Arial" pitchFamily="34" charset="0"/>
        <a:buChar char="•"/>
        <a:defRPr sz="2399" kern="1200">
          <a:solidFill>
            <a:schemeClr val="tx1"/>
          </a:solidFill>
          <a:latin typeface="+mj-lt"/>
          <a:ea typeface="+mn-ea"/>
          <a:cs typeface="+mn-cs"/>
        </a:defRPr>
      </a:lvl3pPr>
      <a:lvl4pPr marL="2132979" indent="-304712" algn="l" defTabSz="1218845"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400" indent="-304712" algn="l" defTabSz="1218845"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1822"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244"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666"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089"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45" rtl="0" eaLnBrk="1" latinLnBrk="0" hangingPunct="1">
        <a:defRPr sz="2399" kern="1200">
          <a:solidFill>
            <a:schemeClr val="tx1"/>
          </a:solidFill>
          <a:latin typeface="+mn-lt"/>
          <a:ea typeface="+mn-ea"/>
          <a:cs typeface="+mn-cs"/>
        </a:defRPr>
      </a:lvl1pPr>
      <a:lvl2pPr marL="609422" algn="l" defTabSz="1218845" rtl="0" eaLnBrk="1" latinLnBrk="0" hangingPunct="1">
        <a:defRPr sz="2399" kern="1200">
          <a:solidFill>
            <a:schemeClr val="tx1"/>
          </a:solidFill>
          <a:latin typeface="+mn-lt"/>
          <a:ea typeface="+mn-ea"/>
          <a:cs typeface="+mn-cs"/>
        </a:defRPr>
      </a:lvl2pPr>
      <a:lvl3pPr marL="1218845" algn="l" defTabSz="1218845" rtl="0" eaLnBrk="1" latinLnBrk="0" hangingPunct="1">
        <a:defRPr sz="2399" kern="1200">
          <a:solidFill>
            <a:schemeClr val="tx1"/>
          </a:solidFill>
          <a:latin typeface="+mn-lt"/>
          <a:ea typeface="+mn-ea"/>
          <a:cs typeface="+mn-cs"/>
        </a:defRPr>
      </a:lvl3pPr>
      <a:lvl4pPr marL="1828267" algn="l" defTabSz="1218845" rtl="0" eaLnBrk="1" latinLnBrk="0" hangingPunct="1">
        <a:defRPr sz="2399" kern="1200">
          <a:solidFill>
            <a:schemeClr val="tx1"/>
          </a:solidFill>
          <a:latin typeface="+mn-lt"/>
          <a:ea typeface="+mn-ea"/>
          <a:cs typeface="+mn-cs"/>
        </a:defRPr>
      </a:lvl4pPr>
      <a:lvl5pPr marL="2437689" algn="l" defTabSz="1218845" rtl="0" eaLnBrk="1" latinLnBrk="0" hangingPunct="1">
        <a:defRPr sz="2399" kern="1200">
          <a:solidFill>
            <a:schemeClr val="tx1"/>
          </a:solidFill>
          <a:latin typeface="+mn-lt"/>
          <a:ea typeface="+mn-ea"/>
          <a:cs typeface="+mn-cs"/>
        </a:defRPr>
      </a:lvl5pPr>
      <a:lvl6pPr marL="3047111" algn="l" defTabSz="1218845" rtl="0" eaLnBrk="1" latinLnBrk="0" hangingPunct="1">
        <a:defRPr sz="2399" kern="1200">
          <a:solidFill>
            <a:schemeClr val="tx1"/>
          </a:solidFill>
          <a:latin typeface="+mn-lt"/>
          <a:ea typeface="+mn-ea"/>
          <a:cs typeface="+mn-cs"/>
        </a:defRPr>
      </a:lvl6pPr>
      <a:lvl7pPr marL="3656534" algn="l" defTabSz="1218845" rtl="0" eaLnBrk="1" latinLnBrk="0" hangingPunct="1">
        <a:defRPr sz="2399" kern="1200">
          <a:solidFill>
            <a:schemeClr val="tx1"/>
          </a:solidFill>
          <a:latin typeface="+mn-lt"/>
          <a:ea typeface="+mn-ea"/>
          <a:cs typeface="+mn-cs"/>
        </a:defRPr>
      </a:lvl7pPr>
      <a:lvl8pPr marL="4265955" algn="l" defTabSz="1218845" rtl="0" eaLnBrk="1" latinLnBrk="0" hangingPunct="1">
        <a:defRPr sz="2399" kern="1200">
          <a:solidFill>
            <a:schemeClr val="tx1"/>
          </a:solidFill>
          <a:latin typeface="+mn-lt"/>
          <a:ea typeface="+mn-ea"/>
          <a:cs typeface="+mn-cs"/>
        </a:defRPr>
      </a:lvl8pPr>
      <a:lvl9pPr marL="4875378" algn="l" defTabSz="1218845"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EA348F-F3F8-05CF-D9C0-DAABD3766A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G"/>
          </a:p>
        </p:txBody>
      </p:sp>
      <p:sp>
        <p:nvSpPr>
          <p:cNvPr id="3" name="Text Placeholder 2">
            <a:extLst>
              <a:ext uri="{FF2B5EF4-FFF2-40B4-BE49-F238E27FC236}">
                <a16:creationId xmlns:a16="http://schemas.microsoft.com/office/drawing/2014/main" id="{2765F6E2-465D-7C10-3726-98FFF76E75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FBDBDDC9-FAD1-5EE5-D6B2-A49CBE5247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0BC8FE5-6393-4305-9911-A4433C7481D3}" type="datetimeFigureOut">
              <a:rPr lang="en-UG" smtClean="0"/>
              <a:t>09/08/2024</a:t>
            </a:fld>
            <a:endParaRPr lang="en-UG"/>
          </a:p>
        </p:txBody>
      </p:sp>
      <p:sp>
        <p:nvSpPr>
          <p:cNvPr id="5" name="Footer Placeholder 4">
            <a:extLst>
              <a:ext uri="{FF2B5EF4-FFF2-40B4-BE49-F238E27FC236}">
                <a16:creationId xmlns:a16="http://schemas.microsoft.com/office/drawing/2014/main" id="{481BDF95-3F6C-587E-AEEF-3D7B7B78EA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G"/>
          </a:p>
        </p:txBody>
      </p:sp>
      <p:sp>
        <p:nvSpPr>
          <p:cNvPr id="6" name="Slide Number Placeholder 5">
            <a:extLst>
              <a:ext uri="{FF2B5EF4-FFF2-40B4-BE49-F238E27FC236}">
                <a16:creationId xmlns:a16="http://schemas.microsoft.com/office/drawing/2014/main" id="{FA7259AB-B085-DFCA-BE46-0740D20C71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3FAA883-A6C3-4B4D-9A07-7A09379BED25}" type="slidenum">
              <a:rPr lang="en-UG" smtClean="0"/>
              <a:t>‹#›</a:t>
            </a:fld>
            <a:endParaRPr lang="en-UG"/>
          </a:p>
        </p:txBody>
      </p:sp>
      <p:sp>
        <p:nvSpPr>
          <p:cNvPr id="8" name="TextBox 7">
            <a:extLst>
              <a:ext uri="{FF2B5EF4-FFF2-40B4-BE49-F238E27FC236}">
                <a16:creationId xmlns:a16="http://schemas.microsoft.com/office/drawing/2014/main" id="{E0D71F30-B956-5D9E-F50B-5F8518179A73}"/>
              </a:ext>
            </a:extLst>
          </p:cNvPr>
          <p:cNvSpPr txBox="1"/>
          <p:nvPr>
            <p:extLst>
              <p:ext uri="{1162E1C5-73C7-4A58-AE30-91384D911F3F}">
                <p184:classification xmlns:p184="http://schemas.microsoft.com/office/powerpoint/2018/4/main" val="ftr"/>
              </p:ext>
            </p:extLst>
          </p:nvPr>
        </p:nvSpPr>
        <p:spPr>
          <a:xfrm>
            <a:off x="63500" y="6642100"/>
            <a:ext cx="433388" cy="152400"/>
          </a:xfrm>
          <a:prstGeom prst="rect">
            <a:avLst/>
          </a:prstGeom>
        </p:spPr>
        <p:txBody>
          <a:bodyPr horzOverflow="overflow" lIns="0" tIns="0" rIns="0" bIns="0">
            <a:spAutoFit/>
          </a:bodyPr>
          <a:lstStyle/>
          <a:p>
            <a:pPr algn="l"/>
            <a:r>
              <a:rPr lang="en-UG" sz="1000">
                <a:solidFill>
                  <a:srgbClr val="000000"/>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48885316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92224E-ADBB-484A-B716-063BA741A9E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723867"/>
            <a:ext cx="12192000" cy="134133"/>
          </a:xfrm>
          <a:prstGeom prst="rect">
            <a:avLst/>
          </a:prstGeom>
        </p:spPr>
      </p:pic>
      <p:grpSp>
        <p:nvGrpSpPr>
          <p:cNvPr id="9" name="Group 8"/>
          <p:cNvGrpSpPr/>
          <p:nvPr userDrawn="1"/>
        </p:nvGrpSpPr>
        <p:grpSpPr>
          <a:xfrm>
            <a:off x="10598513" y="5122718"/>
            <a:ext cx="1593487" cy="1735282"/>
            <a:chOff x="5606923" y="2885561"/>
            <a:chExt cx="1953080" cy="2154434"/>
          </a:xfrm>
        </p:grpSpPr>
        <p:sp>
          <p:nvSpPr>
            <p:cNvPr id="10" name="object 7"/>
            <p:cNvSpPr/>
            <p:nvPr userDrawn="1"/>
          </p:nvSpPr>
          <p:spPr>
            <a:xfrm>
              <a:off x="5606923" y="2885561"/>
              <a:ext cx="1953080" cy="2154434"/>
            </a:xfrm>
            <a:custGeom>
              <a:avLst/>
              <a:gdLst/>
              <a:ahLst/>
              <a:cxnLst/>
              <a:rect l="l" t="t" r="r" b="b"/>
              <a:pathLst>
                <a:path w="1953080" h="2154434">
                  <a:moveTo>
                    <a:pt x="1953080" y="2154434"/>
                  </a:moveTo>
                  <a:lnTo>
                    <a:pt x="1953080" y="0"/>
                  </a:lnTo>
                  <a:lnTo>
                    <a:pt x="1952289" y="639"/>
                  </a:lnTo>
                  <a:lnTo>
                    <a:pt x="1912870" y="32613"/>
                  </a:lnTo>
                  <a:lnTo>
                    <a:pt x="1871540" y="66204"/>
                  </a:lnTo>
                  <a:lnTo>
                    <a:pt x="1828964" y="100847"/>
                  </a:lnTo>
                  <a:lnTo>
                    <a:pt x="1785810" y="135978"/>
                  </a:lnTo>
                  <a:lnTo>
                    <a:pt x="1764224" y="153551"/>
                  </a:lnTo>
                  <a:lnTo>
                    <a:pt x="1721452" y="188356"/>
                  </a:lnTo>
                  <a:lnTo>
                    <a:pt x="1679767" y="222239"/>
                  </a:lnTo>
                  <a:lnTo>
                    <a:pt x="1639836" y="254636"/>
                  </a:lnTo>
                  <a:lnTo>
                    <a:pt x="1602325" y="284982"/>
                  </a:lnTo>
                  <a:lnTo>
                    <a:pt x="1567900" y="312713"/>
                  </a:lnTo>
                  <a:lnTo>
                    <a:pt x="1503160" y="363483"/>
                  </a:lnTo>
                  <a:lnTo>
                    <a:pt x="1439090" y="411353"/>
                  </a:lnTo>
                  <a:lnTo>
                    <a:pt x="1375977" y="456357"/>
                  </a:lnTo>
                  <a:lnTo>
                    <a:pt x="1314107" y="498526"/>
                  </a:lnTo>
                  <a:lnTo>
                    <a:pt x="1253767" y="537892"/>
                  </a:lnTo>
                  <a:lnTo>
                    <a:pt x="1195244" y="574487"/>
                  </a:lnTo>
                  <a:lnTo>
                    <a:pt x="1138823" y="608343"/>
                  </a:lnTo>
                  <a:lnTo>
                    <a:pt x="1084792" y="639491"/>
                  </a:lnTo>
                  <a:lnTo>
                    <a:pt x="1033436" y="667964"/>
                  </a:lnTo>
                  <a:lnTo>
                    <a:pt x="985043" y="693794"/>
                  </a:lnTo>
                  <a:lnTo>
                    <a:pt x="939899" y="717013"/>
                  </a:lnTo>
                  <a:lnTo>
                    <a:pt x="898290" y="737651"/>
                  </a:lnTo>
                  <a:lnTo>
                    <a:pt x="860504" y="755743"/>
                  </a:lnTo>
                  <a:lnTo>
                    <a:pt x="797543" y="784410"/>
                  </a:lnTo>
                  <a:lnTo>
                    <a:pt x="753309" y="803269"/>
                  </a:lnTo>
                  <a:lnTo>
                    <a:pt x="582879" y="862532"/>
                  </a:lnTo>
                  <a:lnTo>
                    <a:pt x="458277" y="915270"/>
                  </a:lnTo>
                  <a:lnTo>
                    <a:pt x="351958" y="971248"/>
                  </a:lnTo>
                  <a:lnTo>
                    <a:pt x="262602" y="1029768"/>
                  </a:lnTo>
                  <a:lnTo>
                    <a:pt x="188888" y="1090136"/>
                  </a:lnTo>
                  <a:lnTo>
                    <a:pt x="129497" y="1151653"/>
                  </a:lnTo>
                  <a:lnTo>
                    <a:pt x="83108" y="1213625"/>
                  </a:lnTo>
                  <a:lnTo>
                    <a:pt x="48401" y="1275355"/>
                  </a:lnTo>
                  <a:lnTo>
                    <a:pt x="24057" y="1336148"/>
                  </a:lnTo>
                  <a:lnTo>
                    <a:pt x="8756" y="1395306"/>
                  </a:lnTo>
                  <a:lnTo>
                    <a:pt x="1177" y="1452134"/>
                  </a:lnTo>
                  <a:lnTo>
                    <a:pt x="0" y="1505936"/>
                  </a:lnTo>
                  <a:lnTo>
                    <a:pt x="3905" y="1556015"/>
                  </a:lnTo>
                  <a:lnTo>
                    <a:pt x="11572" y="1601675"/>
                  </a:lnTo>
                  <a:lnTo>
                    <a:pt x="21681" y="1642221"/>
                  </a:lnTo>
                  <a:lnTo>
                    <a:pt x="43946" y="1705184"/>
                  </a:lnTo>
                  <a:lnTo>
                    <a:pt x="62658" y="1743864"/>
                  </a:lnTo>
                  <a:lnTo>
                    <a:pt x="318387" y="2154434"/>
                  </a:lnTo>
                  <a:lnTo>
                    <a:pt x="1953080" y="2154434"/>
                  </a:lnTo>
                  <a:close/>
                </a:path>
              </a:pathLst>
            </a:custGeom>
            <a:solidFill>
              <a:srgbClr val="FDFDFD"/>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p:cNvGrpSpPr/>
            <p:nvPr/>
          </p:nvGrpSpPr>
          <p:grpSpPr>
            <a:xfrm>
              <a:off x="5986293" y="4065090"/>
              <a:ext cx="1402567" cy="646559"/>
              <a:chOff x="5986293" y="4065090"/>
              <a:chExt cx="1402567" cy="646559"/>
            </a:xfrm>
          </p:grpSpPr>
          <p:sp>
            <p:nvSpPr>
              <p:cNvPr id="12" name="object 8"/>
              <p:cNvSpPr/>
              <p:nvPr/>
            </p:nvSpPr>
            <p:spPr>
              <a:xfrm>
                <a:off x="7176602" y="4332991"/>
                <a:ext cx="81978" cy="55092"/>
              </a:xfrm>
              <a:custGeom>
                <a:avLst/>
                <a:gdLst/>
                <a:ahLst/>
                <a:cxnLst/>
                <a:rect l="l" t="t" r="r" b="b"/>
                <a:pathLst>
                  <a:path w="81978" h="55092">
                    <a:moveTo>
                      <a:pt x="72059" y="0"/>
                    </a:moveTo>
                    <a:lnTo>
                      <a:pt x="11937" y="0"/>
                    </a:lnTo>
                    <a:lnTo>
                      <a:pt x="0" y="55092"/>
                    </a:lnTo>
                    <a:lnTo>
                      <a:pt x="67043" y="55092"/>
                    </a:lnTo>
                    <a:lnTo>
                      <a:pt x="70078" y="51917"/>
                    </a:lnTo>
                    <a:lnTo>
                      <a:pt x="71666" y="50317"/>
                    </a:lnTo>
                    <a:lnTo>
                      <a:pt x="75643" y="40191"/>
                    </a:lnTo>
                    <a:lnTo>
                      <a:pt x="79801" y="23841"/>
                    </a:lnTo>
                    <a:lnTo>
                      <a:pt x="81957" y="12714"/>
                    </a:lnTo>
                    <a:lnTo>
                      <a:pt x="81978" y="9232"/>
                    </a:lnTo>
                    <a:lnTo>
                      <a:pt x="80251" y="393"/>
                    </a:lnTo>
                    <a:lnTo>
                      <a:pt x="72059" y="0"/>
                    </a:lnTo>
                    <a:close/>
                  </a:path>
                </a:pathLst>
              </a:custGeom>
              <a:solidFill>
                <a:srgbClr val="8FC74A"/>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bject 9"/>
              <p:cNvSpPr/>
              <p:nvPr/>
            </p:nvSpPr>
            <p:spPr>
              <a:xfrm>
                <a:off x="7069110" y="4196317"/>
                <a:ext cx="285788" cy="329399"/>
              </a:xfrm>
              <a:custGeom>
                <a:avLst/>
                <a:gdLst/>
                <a:ahLst/>
                <a:cxnLst/>
                <a:rect l="l" t="t" r="r" b="b"/>
                <a:pathLst>
                  <a:path w="285788" h="329399">
                    <a:moveTo>
                      <a:pt x="698" y="318617"/>
                    </a:moveTo>
                    <a:lnTo>
                      <a:pt x="0" y="327710"/>
                    </a:lnTo>
                    <a:lnTo>
                      <a:pt x="10350" y="328637"/>
                    </a:lnTo>
                    <a:lnTo>
                      <a:pt x="20558" y="328675"/>
                    </a:lnTo>
                    <a:lnTo>
                      <a:pt x="37124" y="328522"/>
                    </a:lnTo>
                    <a:lnTo>
                      <a:pt x="47218" y="328637"/>
                    </a:lnTo>
                    <a:lnTo>
                      <a:pt x="56184" y="329399"/>
                    </a:lnTo>
                    <a:lnTo>
                      <a:pt x="61302" y="322122"/>
                    </a:lnTo>
                    <a:lnTo>
                      <a:pt x="61467" y="320192"/>
                    </a:lnTo>
                    <a:lnTo>
                      <a:pt x="124802" y="52997"/>
                    </a:lnTo>
                    <a:lnTo>
                      <a:pt x="255308" y="51993"/>
                    </a:lnTo>
                    <a:lnTo>
                      <a:pt x="266484" y="52704"/>
                    </a:lnTo>
                    <a:lnTo>
                      <a:pt x="271373" y="51117"/>
                    </a:lnTo>
                    <a:lnTo>
                      <a:pt x="273024" y="49136"/>
                    </a:lnTo>
                    <a:lnTo>
                      <a:pt x="276077" y="39772"/>
                    </a:lnTo>
                    <a:lnTo>
                      <a:pt x="280426" y="22906"/>
                    </a:lnTo>
                    <a:lnTo>
                      <a:pt x="283473" y="10038"/>
                    </a:lnTo>
                    <a:lnTo>
                      <a:pt x="284175" y="5308"/>
                    </a:lnTo>
                    <a:lnTo>
                      <a:pt x="285788" y="1219"/>
                    </a:lnTo>
                    <a:lnTo>
                      <a:pt x="273418" y="0"/>
                    </a:lnTo>
                    <a:lnTo>
                      <a:pt x="76784" y="0"/>
                    </a:lnTo>
                    <a:lnTo>
                      <a:pt x="69811" y="13119"/>
                    </a:lnTo>
                    <a:lnTo>
                      <a:pt x="68859" y="20891"/>
                    </a:lnTo>
                    <a:lnTo>
                      <a:pt x="1066" y="316725"/>
                    </a:lnTo>
                    <a:lnTo>
                      <a:pt x="698" y="318617"/>
                    </a:lnTo>
                    <a:close/>
                  </a:path>
                </a:pathLst>
              </a:custGeom>
              <a:solidFill>
                <a:srgbClr val="2A65A8"/>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bject 10"/>
              <p:cNvSpPr/>
              <p:nvPr/>
            </p:nvSpPr>
            <p:spPr>
              <a:xfrm>
                <a:off x="6324593" y="4194744"/>
                <a:ext cx="336384" cy="332606"/>
              </a:xfrm>
              <a:custGeom>
                <a:avLst/>
                <a:gdLst/>
                <a:ahLst/>
                <a:cxnLst/>
                <a:rect l="l" t="t" r="r" b="b"/>
                <a:pathLst>
                  <a:path w="336384" h="332606">
                    <a:moveTo>
                      <a:pt x="208737" y="326856"/>
                    </a:moveTo>
                    <a:lnTo>
                      <a:pt x="215582" y="329930"/>
                    </a:lnTo>
                    <a:lnTo>
                      <a:pt x="242480" y="332263"/>
                    </a:lnTo>
                    <a:lnTo>
                      <a:pt x="256205" y="332606"/>
                    </a:lnTo>
                    <a:lnTo>
                      <a:pt x="261664" y="330624"/>
                    </a:lnTo>
                    <a:lnTo>
                      <a:pt x="267060" y="313408"/>
                    </a:lnTo>
                    <a:lnTo>
                      <a:pt x="269946" y="301631"/>
                    </a:lnTo>
                    <a:lnTo>
                      <a:pt x="273455" y="286993"/>
                    </a:lnTo>
                    <a:lnTo>
                      <a:pt x="277491" y="269922"/>
                    </a:lnTo>
                    <a:lnTo>
                      <a:pt x="281958" y="250848"/>
                    </a:lnTo>
                    <a:lnTo>
                      <a:pt x="286761" y="230197"/>
                    </a:lnTo>
                    <a:lnTo>
                      <a:pt x="291805" y="208400"/>
                    </a:lnTo>
                    <a:lnTo>
                      <a:pt x="296994" y="185884"/>
                    </a:lnTo>
                    <a:lnTo>
                      <a:pt x="302233" y="163079"/>
                    </a:lnTo>
                    <a:lnTo>
                      <a:pt x="307425" y="140411"/>
                    </a:lnTo>
                    <a:lnTo>
                      <a:pt x="312477" y="118311"/>
                    </a:lnTo>
                    <a:lnTo>
                      <a:pt x="317292" y="97205"/>
                    </a:lnTo>
                    <a:lnTo>
                      <a:pt x="321774" y="77524"/>
                    </a:lnTo>
                    <a:lnTo>
                      <a:pt x="325829" y="59695"/>
                    </a:lnTo>
                    <a:lnTo>
                      <a:pt x="329361" y="44147"/>
                    </a:lnTo>
                    <a:lnTo>
                      <a:pt x="332274" y="31308"/>
                    </a:lnTo>
                    <a:lnTo>
                      <a:pt x="335862" y="15471"/>
                    </a:lnTo>
                    <a:lnTo>
                      <a:pt x="336384" y="9788"/>
                    </a:lnTo>
                    <a:lnTo>
                      <a:pt x="331660" y="3806"/>
                    </a:lnTo>
                    <a:lnTo>
                      <a:pt x="328942" y="2689"/>
                    </a:lnTo>
                    <a:lnTo>
                      <a:pt x="318799" y="1761"/>
                    </a:lnTo>
                    <a:lnTo>
                      <a:pt x="301292" y="1307"/>
                    </a:lnTo>
                    <a:lnTo>
                      <a:pt x="284759" y="1254"/>
                    </a:lnTo>
                    <a:lnTo>
                      <a:pt x="281546" y="1889"/>
                    </a:lnTo>
                    <a:lnTo>
                      <a:pt x="275996" y="7311"/>
                    </a:lnTo>
                    <a:lnTo>
                      <a:pt x="275513" y="10842"/>
                    </a:lnTo>
                    <a:lnTo>
                      <a:pt x="268369" y="42201"/>
                    </a:lnTo>
                    <a:lnTo>
                      <a:pt x="262035" y="70007"/>
                    </a:lnTo>
                    <a:lnTo>
                      <a:pt x="256457" y="94503"/>
                    </a:lnTo>
                    <a:lnTo>
                      <a:pt x="251579" y="115930"/>
                    </a:lnTo>
                    <a:lnTo>
                      <a:pt x="247347" y="134533"/>
                    </a:lnTo>
                    <a:lnTo>
                      <a:pt x="243707" y="150553"/>
                    </a:lnTo>
                    <a:lnTo>
                      <a:pt x="240603" y="164233"/>
                    </a:lnTo>
                    <a:lnTo>
                      <a:pt x="237981" y="175816"/>
                    </a:lnTo>
                    <a:lnTo>
                      <a:pt x="235787" y="185545"/>
                    </a:lnTo>
                    <a:lnTo>
                      <a:pt x="233965" y="193662"/>
                    </a:lnTo>
                    <a:lnTo>
                      <a:pt x="232461" y="200410"/>
                    </a:lnTo>
                    <a:lnTo>
                      <a:pt x="230188" y="210770"/>
                    </a:lnTo>
                    <a:lnTo>
                      <a:pt x="228530" y="218566"/>
                    </a:lnTo>
                    <a:lnTo>
                      <a:pt x="227051" y="225741"/>
                    </a:lnTo>
                    <a:lnTo>
                      <a:pt x="226656" y="227669"/>
                    </a:lnTo>
                    <a:lnTo>
                      <a:pt x="220807" y="212910"/>
                    </a:lnTo>
                    <a:lnTo>
                      <a:pt x="214782" y="197746"/>
                    </a:lnTo>
                    <a:lnTo>
                      <a:pt x="208631" y="182307"/>
                    </a:lnTo>
                    <a:lnTo>
                      <a:pt x="202402" y="166724"/>
                    </a:lnTo>
                    <a:lnTo>
                      <a:pt x="196145" y="151126"/>
                    </a:lnTo>
                    <a:lnTo>
                      <a:pt x="189909" y="135644"/>
                    </a:lnTo>
                    <a:lnTo>
                      <a:pt x="183742" y="120407"/>
                    </a:lnTo>
                    <a:lnTo>
                      <a:pt x="177694" y="105545"/>
                    </a:lnTo>
                    <a:lnTo>
                      <a:pt x="171814" y="91189"/>
                    </a:lnTo>
                    <a:lnTo>
                      <a:pt x="166150" y="77467"/>
                    </a:lnTo>
                    <a:lnTo>
                      <a:pt x="160752" y="64511"/>
                    </a:lnTo>
                    <a:lnTo>
                      <a:pt x="155668" y="52450"/>
                    </a:lnTo>
                    <a:lnTo>
                      <a:pt x="150948" y="41413"/>
                    </a:lnTo>
                    <a:lnTo>
                      <a:pt x="146641" y="31532"/>
                    </a:lnTo>
                    <a:lnTo>
                      <a:pt x="142796" y="22936"/>
                    </a:lnTo>
                    <a:lnTo>
                      <a:pt x="139461" y="15755"/>
                    </a:lnTo>
                    <a:lnTo>
                      <a:pt x="134519" y="6156"/>
                    </a:lnTo>
                    <a:lnTo>
                      <a:pt x="124813" y="1762"/>
                    </a:lnTo>
                    <a:lnTo>
                      <a:pt x="109746" y="409"/>
                    </a:lnTo>
                    <a:lnTo>
                      <a:pt x="93501" y="0"/>
                    </a:lnTo>
                    <a:lnTo>
                      <a:pt x="81889" y="711"/>
                    </a:lnTo>
                    <a:lnTo>
                      <a:pt x="81114" y="873"/>
                    </a:lnTo>
                    <a:lnTo>
                      <a:pt x="73013" y="9343"/>
                    </a:lnTo>
                    <a:lnTo>
                      <a:pt x="68080" y="23147"/>
                    </a:lnTo>
                    <a:lnTo>
                      <a:pt x="67487" y="26781"/>
                    </a:lnTo>
                    <a:lnTo>
                      <a:pt x="1257" y="318728"/>
                    </a:lnTo>
                    <a:lnTo>
                      <a:pt x="825" y="320481"/>
                    </a:lnTo>
                    <a:lnTo>
                      <a:pt x="0" y="329510"/>
                    </a:lnTo>
                    <a:lnTo>
                      <a:pt x="10248" y="330526"/>
                    </a:lnTo>
                    <a:lnTo>
                      <a:pt x="22024" y="330849"/>
                    </a:lnTo>
                    <a:lnTo>
                      <a:pt x="48171" y="330768"/>
                    </a:lnTo>
                    <a:lnTo>
                      <a:pt x="60121" y="330603"/>
                    </a:lnTo>
                    <a:lnTo>
                      <a:pt x="61772" y="320836"/>
                    </a:lnTo>
                    <a:lnTo>
                      <a:pt x="60680" y="323186"/>
                    </a:lnTo>
                    <a:lnTo>
                      <a:pt x="69245" y="288632"/>
                    </a:lnTo>
                    <a:lnTo>
                      <a:pt x="76863" y="257891"/>
                    </a:lnTo>
                    <a:lnTo>
                      <a:pt x="83586" y="230738"/>
                    </a:lnTo>
                    <a:lnTo>
                      <a:pt x="89470" y="206948"/>
                    </a:lnTo>
                    <a:lnTo>
                      <a:pt x="94567" y="186294"/>
                    </a:lnTo>
                    <a:lnTo>
                      <a:pt x="98932" y="168550"/>
                    </a:lnTo>
                    <a:lnTo>
                      <a:pt x="102618" y="153492"/>
                    </a:lnTo>
                    <a:lnTo>
                      <a:pt x="105679" y="140892"/>
                    </a:lnTo>
                    <a:lnTo>
                      <a:pt x="108168" y="130525"/>
                    </a:lnTo>
                    <a:lnTo>
                      <a:pt x="110140" y="122166"/>
                    </a:lnTo>
                    <a:lnTo>
                      <a:pt x="111649" y="115589"/>
                    </a:lnTo>
                    <a:lnTo>
                      <a:pt x="113489" y="106875"/>
                    </a:lnTo>
                    <a:lnTo>
                      <a:pt x="114116" y="101522"/>
                    </a:lnTo>
                    <a:lnTo>
                      <a:pt x="113715" y="100428"/>
                    </a:lnTo>
                    <a:lnTo>
                      <a:pt x="123438" y="125968"/>
                    </a:lnTo>
                    <a:lnTo>
                      <a:pt x="132154" y="148846"/>
                    </a:lnTo>
                    <a:lnTo>
                      <a:pt x="139946" y="169261"/>
                    </a:lnTo>
                    <a:lnTo>
                      <a:pt x="146897" y="187411"/>
                    </a:lnTo>
                    <a:lnTo>
                      <a:pt x="153087" y="203494"/>
                    </a:lnTo>
                    <a:lnTo>
                      <a:pt x="158600" y="217709"/>
                    </a:lnTo>
                    <a:lnTo>
                      <a:pt x="163518" y="230254"/>
                    </a:lnTo>
                    <a:lnTo>
                      <a:pt x="167924" y="241327"/>
                    </a:lnTo>
                    <a:lnTo>
                      <a:pt x="171898" y="251128"/>
                    </a:lnTo>
                    <a:lnTo>
                      <a:pt x="175525" y="259854"/>
                    </a:lnTo>
                    <a:lnTo>
                      <a:pt x="178885" y="267704"/>
                    </a:lnTo>
                    <a:lnTo>
                      <a:pt x="182062" y="274876"/>
                    </a:lnTo>
                    <a:lnTo>
                      <a:pt x="185137" y="281568"/>
                    </a:lnTo>
                    <a:lnTo>
                      <a:pt x="188193" y="287979"/>
                    </a:lnTo>
                    <a:lnTo>
                      <a:pt x="191313" y="294308"/>
                    </a:lnTo>
                    <a:lnTo>
                      <a:pt x="194577" y="300752"/>
                    </a:lnTo>
                    <a:lnTo>
                      <a:pt x="198069" y="307511"/>
                    </a:lnTo>
                    <a:lnTo>
                      <a:pt x="201871" y="314782"/>
                    </a:lnTo>
                    <a:lnTo>
                      <a:pt x="205346" y="321395"/>
                    </a:lnTo>
                    <a:lnTo>
                      <a:pt x="209334" y="329066"/>
                    </a:lnTo>
                    <a:lnTo>
                      <a:pt x="208737" y="326856"/>
                    </a:lnTo>
                    <a:close/>
                  </a:path>
                </a:pathLst>
              </a:custGeom>
              <a:solidFill>
                <a:srgbClr val="2A65A8"/>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object 11"/>
              <p:cNvSpPr/>
              <p:nvPr/>
            </p:nvSpPr>
            <p:spPr>
              <a:xfrm>
                <a:off x="6614482" y="4193982"/>
                <a:ext cx="275932" cy="332208"/>
              </a:xfrm>
              <a:custGeom>
                <a:avLst/>
                <a:gdLst/>
                <a:ahLst/>
                <a:cxnLst/>
                <a:rect l="l" t="t" r="r" b="b"/>
                <a:pathLst>
                  <a:path w="275932" h="332208">
                    <a:moveTo>
                      <a:pt x="65689" y="39187"/>
                    </a:moveTo>
                    <a:lnTo>
                      <a:pt x="63119" y="43905"/>
                    </a:lnTo>
                    <a:lnTo>
                      <a:pt x="60436" y="50501"/>
                    </a:lnTo>
                    <a:lnTo>
                      <a:pt x="58034" y="59413"/>
                    </a:lnTo>
                    <a:lnTo>
                      <a:pt x="56345" y="70165"/>
                    </a:lnTo>
                    <a:lnTo>
                      <a:pt x="55800" y="82286"/>
                    </a:lnTo>
                    <a:lnTo>
                      <a:pt x="56831" y="95300"/>
                    </a:lnTo>
                    <a:lnTo>
                      <a:pt x="59868" y="108734"/>
                    </a:lnTo>
                    <a:lnTo>
                      <a:pt x="65344" y="122114"/>
                    </a:lnTo>
                    <a:lnTo>
                      <a:pt x="73690" y="134967"/>
                    </a:lnTo>
                    <a:lnTo>
                      <a:pt x="76238" y="137999"/>
                    </a:lnTo>
                    <a:lnTo>
                      <a:pt x="80527" y="142852"/>
                    </a:lnTo>
                    <a:lnTo>
                      <a:pt x="88387" y="151746"/>
                    </a:lnTo>
                    <a:lnTo>
                      <a:pt x="98727" y="163448"/>
                    </a:lnTo>
                    <a:lnTo>
                      <a:pt x="110458" y="176725"/>
                    </a:lnTo>
                    <a:lnTo>
                      <a:pt x="122491" y="190342"/>
                    </a:lnTo>
                    <a:lnTo>
                      <a:pt x="133733" y="203067"/>
                    </a:lnTo>
                    <a:lnTo>
                      <a:pt x="143097" y="213665"/>
                    </a:lnTo>
                    <a:lnTo>
                      <a:pt x="149492" y="220903"/>
                    </a:lnTo>
                    <a:lnTo>
                      <a:pt x="156893" y="234247"/>
                    </a:lnTo>
                    <a:lnTo>
                      <a:pt x="158539" y="246171"/>
                    </a:lnTo>
                    <a:lnTo>
                      <a:pt x="156445" y="257896"/>
                    </a:lnTo>
                    <a:lnTo>
                      <a:pt x="150292" y="267998"/>
                    </a:lnTo>
                    <a:lnTo>
                      <a:pt x="139758" y="275055"/>
                    </a:lnTo>
                    <a:lnTo>
                      <a:pt x="125920" y="277636"/>
                    </a:lnTo>
                    <a:lnTo>
                      <a:pt x="75769" y="277464"/>
                    </a:lnTo>
                    <a:lnTo>
                      <a:pt x="27128" y="277294"/>
                    </a:lnTo>
                    <a:lnTo>
                      <a:pt x="19570" y="277267"/>
                    </a:lnTo>
                    <a:lnTo>
                      <a:pt x="7759" y="276455"/>
                    </a:lnTo>
                    <a:lnTo>
                      <a:pt x="6845" y="284443"/>
                    </a:lnTo>
                    <a:lnTo>
                      <a:pt x="5816" y="288875"/>
                    </a:lnTo>
                    <a:lnTo>
                      <a:pt x="533" y="316879"/>
                    </a:lnTo>
                    <a:lnTo>
                      <a:pt x="0" y="323368"/>
                    </a:lnTo>
                    <a:lnTo>
                      <a:pt x="1524" y="330874"/>
                    </a:lnTo>
                    <a:lnTo>
                      <a:pt x="12433" y="332208"/>
                    </a:lnTo>
                    <a:lnTo>
                      <a:pt x="46021" y="332044"/>
                    </a:lnTo>
                    <a:lnTo>
                      <a:pt x="73673" y="331909"/>
                    </a:lnTo>
                    <a:lnTo>
                      <a:pt x="113580" y="331716"/>
                    </a:lnTo>
                    <a:lnTo>
                      <a:pt x="143990" y="331580"/>
                    </a:lnTo>
                    <a:lnTo>
                      <a:pt x="155206" y="331573"/>
                    </a:lnTo>
                    <a:lnTo>
                      <a:pt x="162268" y="330680"/>
                    </a:lnTo>
                    <a:lnTo>
                      <a:pt x="169703" y="327978"/>
                    </a:lnTo>
                    <a:lnTo>
                      <a:pt x="177315" y="323632"/>
                    </a:lnTo>
                    <a:lnTo>
                      <a:pt x="184909" y="317811"/>
                    </a:lnTo>
                    <a:lnTo>
                      <a:pt x="192289" y="310681"/>
                    </a:lnTo>
                    <a:lnTo>
                      <a:pt x="199259" y="302409"/>
                    </a:lnTo>
                    <a:lnTo>
                      <a:pt x="205624" y="293162"/>
                    </a:lnTo>
                    <a:lnTo>
                      <a:pt x="211186" y="283108"/>
                    </a:lnTo>
                    <a:lnTo>
                      <a:pt x="215751" y="272413"/>
                    </a:lnTo>
                    <a:lnTo>
                      <a:pt x="219123" y="261245"/>
                    </a:lnTo>
                    <a:lnTo>
                      <a:pt x="221106" y="249771"/>
                    </a:lnTo>
                    <a:lnTo>
                      <a:pt x="221504" y="238157"/>
                    </a:lnTo>
                    <a:lnTo>
                      <a:pt x="220120" y="226572"/>
                    </a:lnTo>
                    <a:lnTo>
                      <a:pt x="216761" y="215181"/>
                    </a:lnTo>
                    <a:lnTo>
                      <a:pt x="211228" y="204152"/>
                    </a:lnTo>
                    <a:lnTo>
                      <a:pt x="203328" y="193652"/>
                    </a:lnTo>
                    <a:lnTo>
                      <a:pt x="194359" y="184152"/>
                    </a:lnTo>
                    <a:lnTo>
                      <a:pt x="185896" y="175159"/>
                    </a:lnTo>
                    <a:lnTo>
                      <a:pt x="176672" y="165296"/>
                    </a:lnTo>
                    <a:lnTo>
                      <a:pt x="167011" y="154902"/>
                    </a:lnTo>
                    <a:lnTo>
                      <a:pt x="157236" y="144315"/>
                    </a:lnTo>
                    <a:lnTo>
                      <a:pt x="147671" y="133875"/>
                    </a:lnTo>
                    <a:lnTo>
                      <a:pt x="138639" y="123921"/>
                    </a:lnTo>
                    <a:lnTo>
                      <a:pt x="130464" y="114790"/>
                    </a:lnTo>
                    <a:lnTo>
                      <a:pt x="123468" y="106823"/>
                    </a:lnTo>
                    <a:lnTo>
                      <a:pt x="115073" y="93360"/>
                    </a:lnTo>
                    <a:lnTo>
                      <a:pt x="114017" y="82439"/>
                    </a:lnTo>
                    <a:lnTo>
                      <a:pt x="117178" y="72264"/>
                    </a:lnTo>
                    <a:lnTo>
                      <a:pt x="123717" y="63693"/>
                    </a:lnTo>
                    <a:lnTo>
                      <a:pt x="132799" y="57586"/>
                    </a:lnTo>
                    <a:lnTo>
                      <a:pt x="143433" y="54814"/>
                    </a:lnTo>
                    <a:lnTo>
                      <a:pt x="192791" y="54989"/>
                    </a:lnTo>
                    <a:lnTo>
                      <a:pt x="228967" y="55120"/>
                    </a:lnTo>
                    <a:lnTo>
                      <a:pt x="253060" y="55208"/>
                    </a:lnTo>
                    <a:lnTo>
                      <a:pt x="264947" y="56033"/>
                    </a:lnTo>
                    <a:lnTo>
                      <a:pt x="269125" y="48007"/>
                    </a:lnTo>
                    <a:lnTo>
                      <a:pt x="270179" y="43600"/>
                    </a:lnTo>
                    <a:lnTo>
                      <a:pt x="275412" y="15584"/>
                    </a:lnTo>
                    <a:lnTo>
                      <a:pt x="275932" y="9069"/>
                    </a:lnTo>
                    <a:lnTo>
                      <a:pt x="274447" y="1538"/>
                    </a:lnTo>
                    <a:lnTo>
                      <a:pt x="263499" y="217"/>
                    </a:lnTo>
                    <a:lnTo>
                      <a:pt x="201592" y="0"/>
                    </a:lnTo>
                    <a:lnTo>
                      <a:pt x="122213" y="73"/>
                    </a:lnTo>
                    <a:lnTo>
                      <a:pt x="115073" y="632"/>
                    </a:lnTo>
                    <a:lnTo>
                      <a:pt x="103555" y="3430"/>
                    </a:lnTo>
                    <a:lnTo>
                      <a:pt x="91655" y="11025"/>
                    </a:lnTo>
                    <a:lnTo>
                      <a:pt x="81283" y="19391"/>
                    </a:lnTo>
                    <a:lnTo>
                      <a:pt x="72697" y="28807"/>
                    </a:lnTo>
                    <a:lnTo>
                      <a:pt x="65689" y="39187"/>
                    </a:lnTo>
                    <a:close/>
                  </a:path>
                </a:pathLst>
              </a:custGeom>
              <a:solidFill>
                <a:srgbClr val="2A65A8"/>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object 12"/>
              <p:cNvSpPr/>
              <p:nvPr/>
            </p:nvSpPr>
            <p:spPr>
              <a:xfrm>
                <a:off x="6842928" y="4193982"/>
                <a:ext cx="275907" cy="332208"/>
              </a:xfrm>
              <a:custGeom>
                <a:avLst/>
                <a:gdLst/>
                <a:ahLst/>
                <a:cxnLst/>
                <a:rect l="l" t="t" r="r" b="b"/>
                <a:pathLst>
                  <a:path w="275907" h="332208">
                    <a:moveTo>
                      <a:pt x="65664" y="39200"/>
                    </a:moveTo>
                    <a:lnTo>
                      <a:pt x="60424" y="50500"/>
                    </a:lnTo>
                    <a:lnTo>
                      <a:pt x="58015" y="59410"/>
                    </a:lnTo>
                    <a:lnTo>
                      <a:pt x="56322" y="70160"/>
                    </a:lnTo>
                    <a:lnTo>
                      <a:pt x="55775" y="82278"/>
                    </a:lnTo>
                    <a:lnTo>
                      <a:pt x="56805" y="95289"/>
                    </a:lnTo>
                    <a:lnTo>
                      <a:pt x="59842" y="108721"/>
                    </a:lnTo>
                    <a:lnTo>
                      <a:pt x="65318" y="122099"/>
                    </a:lnTo>
                    <a:lnTo>
                      <a:pt x="73663" y="134951"/>
                    </a:lnTo>
                    <a:lnTo>
                      <a:pt x="80501" y="142852"/>
                    </a:lnTo>
                    <a:lnTo>
                      <a:pt x="88353" y="151747"/>
                    </a:lnTo>
                    <a:lnTo>
                      <a:pt x="98691" y="163451"/>
                    </a:lnTo>
                    <a:lnTo>
                      <a:pt x="110423" y="176729"/>
                    </a:lnTo>
                    <a:lnTo>
                      <a:pt x="122458" y="190347"/>
                    </a:lnTo>
                    <a:lnTo>
                      <a:pt x="133705" y="203072"/>
                    </a:lnTo>
                    <a:lnTo>
                      <a:pt x="143072" y="213670"/>
                    </a:lnTo>
                    <a:lnTo>
                      <a:pt x="149468" y="220906"/>
                    </a:lnTo>
                    <a:lnTo>
                      <a:pt x="151803" y="223546"/>
                    </a:lnTo>
                    <a:lnTo>
                      <a:pt x="156873" y="234247"/>
                    </a:lnTo>
                    <a:lnTo>
                      <a:pt x="158523" y="246171"/>
                    </a:lnTo>
                    <a:lnTo>
                      <a:pt x="156433" y="257896"/>
                    </a:lnTo>
                    <a:lnTo>
                      <a:pt x="150283" y="267998"/>
                    </a:lnTo>
                    <a:lnTo>
                      <a:pt x="139753" y="275055"/>
                    </a:lnTo>
                    <a:lnTo>
                      <a:pt x="125920" y="277636"/>
                    </a:lnTo>
                    <a:lnTo>
                      <a:pt x="75759" y="277464"/>
                    </a:lnTo>
                    <a:lnTo>
                      <a:pt x="27115" y="277294"/>
                    </a:lnTo>
                    <a:lnTo>
                      <a:pt x="19532" y="277267"/>
                    </a:lnTo>
                    <a:lnTo>
                      <a:pt x="7696" y="276455"/>
                    </a:lnTo>
                    <a:lnTo>
                      <a:pt x="6819" y="284443"/>
                    </a:lnTo>
                    <a:lnTo>
                      <a:pt x="5753" y="288875"/>
                    </a:lnTo>
                    <a:lnTo>
                      <a:pt x="520" y="316879"/>
                    </a:lnTo>
                    <a:lnTo>
                      <a:pt x="0" y="323368"/>
                    </a:lnTo>
                    <a:lnTo>
                      <a:pt x="1498" y="330874"/>
                    </a:lnTo>
                    <a:lnTo>
                      <a:pt x="12369" y="332208"/>
                    </a:lnTo>
                    <a:lnTo>
                      <a:pt x="45973" y="332044"/>
                    </a:lnTo>
                    <a:lnTo>
                      <a:pt x="73638" y="331909"/>
                    </a:lnTo>
                    <a:lnTo>
                      <a:pt x="113560" y="331716"/>
                    </a:lnTo>
                    <a:lnTo>
                      <a:pt x="143971" y="331580"/>
                    </a:lnTo>
                    <a:lnTo>
                      <a:pt x="155143" y="331573"/>
                    </a:lnTo>
                    <a:lnTo>
                      <a:pt x="162206" y="330680"/>
                    </a:lnTo>
                    <a:lnTo>
                      <a:pt x="169642" y="327976"/>
                    </a:lnTo>
                    <a:lnTo>
                      <a:pt x="177256" y="323629"/>
                    </a:lnTo>
                    <a:lnTo>
                      <a:pt x="184852" y="317806"/>
                    </a:lnTo>
                    <a:lnTo>
                      <a:pt x="192234" y="310674"/>
                    </a:lnTo>
                    <a:lnTo>
                      <a:pt x="199206" y="302399"/>
                    </a:lnTo>
                    <a:lnTo>
                      <a:pt x="205572" y="293150"/>
                    </a:lnTo>
                    <a:lnTo>
                      <a:pt x="211136" y="283093"/>
                    </a:lnTo>
                    <a:lnTo>
                      <a:pt x="215703" y="272396"/>
                    </a:lnTo>
                    <a:lnTo>
                      <a:pt x="219077" y="261225"/>
                    </a:lnTo>
                    <a:lnTo>
                      <a:pt x="221061" y="249748"/>
                    </a:lnTo>
                    <a:lnTo>
                      <a:pt x="221460" y="238132"/>
                    </a:lnTo>
                    <a:lnTo>
                      <a:pt x="220078" y="226545"/>
                    </a:lnTo>
                    <a:lnTo>
                      <a:pt x="216719" y="215152"/>
                    </a:lnTo>
                    <a:lnTo>
                      <a:pt x="211187" y="204123"/>
                    </a:lnTo>
                    <a:lnTo>
                      <a:pt x="203287" y="193623"/>
                    </a:lnTo>
                    <a:lnTo>
                      <a:pt x="194349" y="184152"/>
                    </a:lnTo>
                    <a:lnTo>
                      <a:pt x="185884" y="175160"/>
                    </a:lnTo>
                    <a:lnTo>
                      <a:pt x="176656" y="165298"/>
                    </a:lnTo>
                    <a:lnTo>
                      <a:pt x="166989" y="154905"/>
                    </a:lnTo>
                    <a:lnTo>
                      <a:pt x="157209" y="144319"/>
                    </a:lnTo>
                    <a:lnTo>
                      <a:pt x="147640" y="133880"/>
                    </a:lnTo>
                    <a:lnTo>
                      <a:pt x="138606" y="123926"/>
                    </a:lnTo>
                    <a:lnTo>
                      <a:pt x="130432" y="114795"/>
                    </a:lnTo>
                    <a:lnTo>
                      <a:pt x="123443" y="106827"/>
                    </a:lnTo>
                    <a:lnTo>
                      <a:pt x="115033" y="93364"/>
                    </a:lnTo>
                    <a:lnTo>
                      <a:pt x="113964" y="82448"/>
                    </a:lnTo>
                    <a:lnTo>
                      <a:pt x="117113" y="72275"/>
                    </a:lnTo>
                    <a:lnTo>
                      <a:pt x="123643" y="63704"/>
                    </a:lnTo>
                    <a:lnTo>
                      <a:pt x="132716" y="57595"/>
                    </a:lnTo>
                    <a:lnTo>
                      <a:pt x="143370" y="54814"/>
                    </a:lnTo>
                    <a:lnTo>
                      <a:pt x="192712" y="54989"/>
                    </a:lnTo>
                    <a:lnTo>
                      <a:pt x="228897" y="55120"/>
                    </a:lnTo>
                    <a:lnTo>
                      <a:pt x="253060" y="55208"/>
                    </a:lnTo>
                    <a:lnTo>
                      <a:pt x="264883" y="56033"/>
                    </a:lnTo>
                    <a:lnTo>
                      <a:pt x="269125" y="48007"/>
                    </a:lnTo>
                    <a:lnTo>
                      <a:pt x="270116" y="43600"/>
                    </a:lnTo>
                    <a:lnTo>
                      <a:pt x="275399" y="15584"/>
                    </a:lnTo>
                    <a:lnTo>
                      <a:pt x="275907" y="9069"/>
                    </a:lnTo>
                    <a:lnTo>
                      <a:pt x="274408" y="1538"/>
                    </a:lnTo>
                    <a:lnTo>
                      <a:pt x="263499" y="217"/>
                    </a:lnTo>
                    <a:lnTo>
                      <a:pt x="201581" y="0"/>
                    </a:lnTo>
                    <a:lnTo>
                      <a:pt x="122196" y="73"/>
                    </a:lnTo>
                    <a:lnTo>
                      <a:pt x="115068" y="632"/>
                    </a:lnTo>
                    <a:lnTo>
                      <a:pt x="103492" y="3430"/>
                    </a:lnTo>
                    <a:lnTo>
                      <a:pt x="91630" y="11025"/>
                    </a:lnTo>
                    <a:lnTo>
                      <a:pt x="81233" y="19394"/>
                    </a:lnTo>
                    <a:lnTo>
                      <a:pt x="72648" y="28814"/>
                    </a:lnTo>
                    <a:lnTo>
                      <a:pt x="65664" y="39200"/>
                    </a:lnTo>
                    <a:close/>
                  </a:path>
                </a:pathLst>
              </a:custGeom>
              <a:solidFill>
                <a:srgbClr val="2A65A8"/>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object 13"/>
              <p:cNvSpPr/>
              <p:nvPr/>
            </p:nvSpPr>
            <p:spPr>
              <a:xfrm>
                <a:off x="6042042" y="4067324"/>
                <a:ext cx="123819" cy="199059"/>
              </a:xfrm>
              <a:custGeom>
                <a:avLst/>
                <a:gdLst/>
                <a:ahLst/>
                <a:cxnLst/>
                <a:rect l="l" t="t" r="r" b="b"/>
                <a:pathLst>
                  <a:path w="123819" h="199059">
                    <a:moveTo>
                      <a:pt x="123468" y="103657"/>
                    </a:moveTo>
                    <a:lnTo>
                      <a:pt x="123819" y="94759"/>
                    </a:lnTo>
                    <a:lnTo>
                      <a:pt x="123147" y="78151"/>
                    </a:lnTo>
                    <a:lnTo>
                      <a:pt x="120805" y="62485"/>
                    </a:lnTo>
                    <a:lnTo>
                      <a:pt x="116923" y="48009"/>
                    </a:lnTo>
                    <a:lnTo>
                      <a:pt x="111633" y="34971"/>
                    </a:lnTo>
                    <a:lnTo>
                      <a:pt x="105064" y="23617"/>
                    </a:lnTo>
                    <a:lnTo>
                      <a:pt x="97347" y="14196"/>
                    </a:lnTo>
                    <a:lnTo>
                      <a:pt x="88614" y="6954"/>
                    </a:lnTo>
                    <a:lnTo>
                      <a:pt x="78993" y="2140"/>
                    </a:lnTo>
                    <a:lnTo>
                      <a:pt x="68616" y="0"/>
                    </a:lnTo>
                    <a:lnTo>
                      <a:pt x="62998" y="32"/>
                    </a:lnTo>
                    <a:lnTo>
                      <a:pt x="52615" y="2244"/>
                    </a:lnTo>
                    <a:lnTo>
                      <a:pt x="42711" y="7079"/>
                    </a:lnTo>
                    <a:lnTo>
                      <a:pt x="33447" y="14313"/>
                    </a:lnTo>
                    <a:lnTo>
                      <a:pt x="24985" y="23717"/>
                    </a:lnTo>
                    <a:lnTo>
                      <a:pt x="17486" y="35067"/>
                    </a:lnTo>
                    <a:lnTo>
                      <a:pt x="11112" y="48135"/>
                    </a:lnTo>
                    <a:lnTo>
                      <a:pt x="6024" y="62696"/>
                    </a:lnTo>
                    <a:lnTo>
                      <a:pt x="2384" y="78523"/>
                    </a:lnTo>
                    <a:lnTo>
                      <a:pt x="354" y="95389"/>
                    </a:lnTo>
                    <a:lnTo>
                      <a:pt x="0" y="104342"/>
                    </a:lnTo>
                    <a:lnTo>
                      <a:pt x="675" y="120942"/>
                    </a:lnTo>
                    <a:lnTo>
                      <a:pt x="3020" y="136599"/>
                    </a:lnTo>
                    <a:lnTo>
                      <a:pt x="6904" y="151067"/>
                    </a:lnTo>
                    <a:lnTo>
                      <a:pt x="12198" y="164099"/>
                    </a:lnTo>
                    <a:lnTo>
                      <a:pt x="18771" y="175446"/>
                    </a:lnTo>
                    <a:lnTo>
                      <a:pt x="26492" y="184863"/>
                    </a:lnTo>
                    <a:lnTo>
                      <a:pt x="35232" y="192102"/>
                    </a:lnTo>
                    <a:lnTo>
                      <a:pt x="44859" y="196917"/>
                    </a:lnTo>
                    <a:lnTo>
                      <a:pt x="55243" y="199059"/>
                    </a:lnTo>
                    <a:lnTo>
                      <a:pt x="60895" y="199029"/>
                    </a:lnTo>
                    <a:lnTo>
                      <a:pt x="71261" y="196814"/>
                    </a:lnTo>
                    <a:lnTo>
                      <a:pt x="81153" y="191973"/>
                    </a:lnTo>
                    <a:lnTo>
                      <a:pt x="90408" y="184734"/>
                    </a:lnTo>
                    <a:lnTo>
                      <a:pt x="98863" y="175324"/>
                    </a:lnTo>
                    <a:lnTo>
                      <a:pt x="106357" y="163969"/>
                    </a:lnTo>
                    <a:lnTo>
                      <a:pt x="112727" y="150898"/>
                    </a:lnTo>
                    <a:lnTo>
                      <a:pt x="117810" y="136337"/>
                    </a:lnTo>
                    <a:lnTo>
                      <a:pt x="121445" y="120515"/>
                    </a:lnTo>
                    <a:lnTo>
                      <a:pt x="123468" y="103657"/>
                    </a:lnTo>
                    <a:close/>
                  </a:path>
                </a:pathLst>
              </a:custGeom>
              <a:solidFill>
                <a:srgbClr val="2A65A8"/>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4"/>
              <p:cNvSpPr/>
              <p:nvPr/>
            </p:nvSpPr>
            <p:spPr>
              <a:xfrm>
                <a:off x="5986293" y="4065090"/>
                <a:ext cx="363682" cy="646559"/>
              </a:xfrm>
              <a:custGeom>
                <a:avLst/>
                <a:gdLst/>
                <a:ahLst/>
                <a:cxnLst/>
                <a:rect l="l" t="t" r="r" b="b"/>
                <a:pathLst>
                  <a:path w="363682" h="646559">
                    <a:moveTo>
                      <a:pt x="138" y="332185"/>
                    </a:moveTo>
                    <a:lnTo>
                      <a:pt x="776" y="338893"/>
                    </a:lnTo>
                    <a:lnTo>
                      <a:pt x="712" y="343048"/>
                    </a:lnTo>
                    <a:lnTo>
                      <a:pt x="1365" y="352959"/>
                    </a:lnTo>
                    <a:lnTo>
                      <a:pt x="3099" y="364568"/>
                    </a:lnTo>
                    <a:lnTo>
                      <a:pt x="5959" y="377389"/>
                    </a:lnTo>
                    <a:lnTo>
                      <a:pt x="9993" y="390935"/>
                    </a:lnTo>
                    <a:lnTo>
                      <a:pt x="15248" y="404719"/>
                    </a:lnTo>
                    <a:lnTo>
                      <a:pt x="21769" y="418256"/>
                    </a:lnTo>
                    <a:lnTo>
                      <a:pt x="28757" y="430423"/>
                    </a:lnTo>
                    <a:lnTo>
                      <a:pt x="35594" y="441338"/>
                    </a:lnTo>
                    <a:lnTo>
                      <a:pt x="42906" y="452337"/>
                    </a:lnTo>
                    <a:lnTo>
                      <a:pt x="50532" y="463306"/>
                    </a:lnTo>
                    <a:lnTo>
                      <a:pt x="58307" y="474134"/>
                    </a:lnTo>
                    <a:lnTo>
                      <a:pt x="66069" y="484708"/>
                    </a:lnTo>
                    <a:lnTo>
                      <a:pt x="73654" y="494916"/>
                    </a:lnTo>
                    <a:lnTo>
                      <a:pt x="80900" y="504646"/>
                    </a:lnTo>
                    <a:lnTo>
                      <a:pt x="87644" y="513785"/>
                    </a:lnTo>
                    <a:lnTo>
                      <a:pt x="100075" y="530781"/>
                    </a:lnTo>
                    <a:lnTo>
                      <a:pt x="107115" y="540404"/>
                    </a:lnTo>
                    <a:lnTo>
                      <a:pt x="112158" y="547293"/>
                    </a:lnTo>
                    <a:lnTo>
                      <a:pt x="117959" y="555213"/>
                    </a:lnTo>
                    <a:lnTo>
                      <a:pt x="132514" y="573078"/>
                    </a:lnTo>
                    <a:lnTo>
                      <a:pt x="145641" y="589046"/>
                    </a:lnTo>
                    <a:lnTo>
                      <a:pt x="157444" y="603100"/>
                    </a:lnTo>
                    <a:lnTo>
                      <a:pt x="168025" y="615226"/>
                    </a:lnTo>
                    <a:lnTo>
                      <a:pt x="177487" y="625406"/>
                    </a:lnTo>
                    <a:lnTo>
                      <a:pt x="185933" y="633625"/>
                    </a:lnTo>
                    <a:lnTo>
                      <a:pt x="193466" y="639865"/>
                    </a:lnTo>
                    <a:lnTo>
                      <a:pt x="200189" y="644112"/>
                    </a:lnTo>
                    <a:lnTo>
                      <a:pt x="206204" y="646349"/>
                    </a:lnTo>
                    <a:lnTo>
                      <a:pt x="211615" y="646559"/>
                    </a:lnTo>
                    <a:lnTo>
                      <a:pt x="216524" y="644727"/>
                    </a:lnTo>
                    <a:lnTo>
                      <a:pt x="221034" y="640836"/>
                    </a:lnTo>
                    <a:lnTo>
                      <a:pt x="225247" y="634871"/>
                    </a:lnTo>
                    <a:lnTo>
                      <a:pt x="229268" y="626814"/>
                    </a:lnTo>
                    <a:lnTo>
                      <a:pt x="233198" y="616651"/>
                    </a:lnTo>
                    <a:lnTo>
                      <a:pt x="237141" y="604364"/>
                    </a:lnTo>
                    <a:lnTo>
                      <a:pt x="241199" y="589938"/>
                    </a:lnTo>
                    <a:lnTo>
                      <a:pt x="245475" y="573356"/>
                    </a:lnTo>
                    <a:lnTo>
                      <a:pt x="250072" y="554602"/>
                    </a:lnTo>
                    <a:lnTo>
                      <a:pt x="255093" y="533661"/>
                    </a:lnTo>
                    <a:lnTo>
                      <a:pt x="255409" y="533215"/>
                    </a:lnTo>
                    <a:lnTo>
                      <a:pt x="261616" y="508490"/>
                    </a:lnTo>
                    <a:lnTo>
                      <a:pt x="267292" y="484632"/>
                    </a:lnTo>
                    <a:lnTo>
                      <a:pt x="275697" y="449057"/>
                    </a:lnTo>
                    <a:lnTo>
                      <a:pt x="281096" y="426141"/>
                    </a:lnTo>
                    <a:lnTo>
                      <a:pt x="287387" y="399417"/>
                    </a:lnTo>
                    <a:lnTo>
                      <a:pt x="294638" y="368590"/>
                    </a:lnTo>
                    <a:lnTo>
                      <a:pt x="302918" y="333367"/>
                    </a:lnTo>
                    <a:lnTo>
                      <a:pt x="312298" y="293455"/>
                    </a:lnTo>
                    <a:lnTo>
                      <a:pt x="322846" y="248561"/>
                    </a:lnTo>
                    <a:lnTo>
                      <a:pt x="334633" y="198392"/>
                    </a:lnTo>
                    <a:lnTo>
                      <a:pt x="347727" y="142653"/>
                    </a:lnTo>
                    <a:lnTo>
                      <a:pt x="353873" y="105294"/>
                    </a:lnTo>
                    <a:lnTo>
                      <a:pt x="357534" y="82154"/>
                    </a:lnTo>
                    <a:lnTo>
                      <a:pt x="360405" y="62404"/>
                    </a:lnTo>
                    <a:lnTo>
                      <a:pt x="363539" y="32191"/>
                    </a:lnTo>
                    <a:lnTo>
                      <a:pt x="363682" y="21287"/>
                    </a:lnTo>
                    <a:lnTo>
                      <a:pt x="362794" y="12893"/>
                    </a:lnTo>
                    <a:lnTo>
                      <a:pt x="360817" y="6787"/>
                    </a:lnTo>
                    <a:lnTo>
                      <a:pt x="357689" y="2750"/>
                    </a:lnTo>
                    <a:lnTo>
                      <a:pt x="353351" y="561"/>
                    </a:lnTo>
                    <a:lnTo>
                      <a:pt x="347743" y="0"/>
                    </a:lnTo>
                    <a:lnTo>
                      <a:pt x="340805" y="846"/>
                    </a:lnTo>
                    <a:lnTo>
                      <a:pt x="332476" y="2881"/>
                    </a:lnTo>
                    <a:lnTo>
                      <a:pt x="322696" y="5883"/>
                    </a:lnTo>
                    <a:lnTo>
                      <a:pt x="311405" y="9633"/>
                    </a:lnTo>
                    <a:lnTo>
                      <a:pt x="305171" y="11124"/>
                    </a:lnTo>
                    <a:lnTo>
                      <a:pt x="298475" y="13002"/>
                    </a:lnTo>
                    <a:lnTo>
                      <a:pt x="292547" y="15325"/>
                    </a:lnTo>
                    <a:lnTo>
                      <a:pt x="287044" y="18516"/>
                    </a:lnTo>
                    <a:lnTo>
                      <a:pt x="281621" y="23000"/>
                    </a:lnTo>
                    <a:lnTo>
                      <a:pt x="275937" y="29203"/>
                    </a:lnTo>
                    <a:lnTo>
                      <a:pt x="269647" y="37548"/>
                    </a:lnTo>
                    <a:lnTo>
                      <a:pt x="262408" y="48461"/>
                    </a:lnTo>
                    <a:lnTo>
                      <a:pt x="253877" y="62366"/>
                    </a:lnTo>
                    <a:lnTo>
                      <a:pt x="243710" y="79688"/>
                    </a:lnTo>
                    <a:lnTo>
                      <a:pt x="231564" y="100852"/>
                    </a:lnTo>
                    <a:lnTo>
                      <a:pt x="217095" y="126283"/>
                    </a:lnTo>
                    <a:lnTo>
                      <a:pt x="205753" y="142594"/>
                    </a:lnTo>
                    <a:lnTo>
                      <a:pt x="193689" y="158236"/>
                    </a:lnTo>
                    <a:lnTo>
                      <a:pt x="181780" y="172055"/>
                    </a:lnTo>
                    <a:lnTo>
                      <a:pt x="170049" y="184195"/>
                    </a:lnTo>
                    <a:lnTo>
                      <a:pt x="158519" y="194798"/>
                    </a:lnTo>
                    <a:lnTo>
                      <a:pt x="147213" y="204005"/>
                    </a:lnTo>
                    <a:lnTo>
                      <a:pt x="136154" y="211959"/>
                    </a:lnTo>
                    <a:lnTo>
                      <a:pt x="125363" y="218802"/>
                    </a:lnTo>
                    <a:lnTo>
                      <a:pt x="114865" y="224676"/>
                    </a:lnTo>
                    <a:lnTo>
                      <a:pt x="104682" y="229724"/>
                    </a:lnTo>
                    <a:lnTo>
                      <a:pt x="94838" y="234087"/>
                    </a:lnTo>
                    <a:lnTo>
                      <a:pt x="85354" y="237908"/>
                    </a:lnTo>
                    <a:lnTo>
                      <a:pt x="76253" y="241329"/>
                    </a:lnTo>
                    <a:lnTo>
                      <a:pt x="67559" y="244492"/>
                    </a:lnTo>
                    <a:lnTo>
                      <a:pt x="59295" y="247538"/>
                    </a:lnTo>
                    <a:lnTo>
                      <a:pt x="51483" y="250612"/>
                    </a:lnTo>
                    <a:lnTo>
                      <a:pt x="44146" y="253853"/>
                    </a:lnTo>
                    <a:lnTo>
                      <a:pt x="37307" y="257406"/>
                    </a:lnTo>
                    <a:lnTo>
                      <a:pt x="30989" y="261411"/>
                    </a:lnTo>
                    <a:lnTo>
                      <a:pt x="19467" y="271494"/>
                    </a:lnTo>
                    <a:lnTo>
                      <a:pt x="10095" y="284372"/>
                    </a:lnTo>
                    <a:lnTo>
                      <a:pt x="4228" y="297745"/>
                    </a:lnTo>
                    <a:lnTo>
                      <a:pt x="1113" y="310747"/>
                    </a:lnTo>
                    <a:lnTo>
                      <a:pt x="0" y="322515"/>
                    </a:lnTo>
                    <a:lnTo>
                      <a:pt x="138" y="332185"/>
                    </a:lnTo>
                    <a:close/>
                  </a:path>
                </a:pathLst>
              </a:custGeom>
              <a:solidFill>
                <a:srgbClr val="2A65A8"/>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object 15"/>
              <p:cNvSpPr/>
              <p:nvPr/>
            </p:nvSpPr>
            <p:spPr>
              <a:xfrm>
                <a:off x="6007490" y="4272870"/>
                <a:ext cx="249278" cy="340205"/>
              </a:xfrm>
              <a:custGeom>
                <a:avLst/>
                <a:gdLst/>
                <a:ahLst/>
                <a:cxnLst/>
                <a:rect l="l" t="t" r="r" b="b"/>
                <a:pathLst>
                  <a:path w="249278" h="340205">
                    <a:moveTo>
                      <a:pt x="98100" y="291494"/>
                    </a:moveTo>
                    <a:lnTo>
                      <a:pt x="113831" y="308860"/>
                    </a:lnTo>
                    <a:lnTo>
                      <a:pt x="127993" y="322187"/>
                    </a:lnTo>
                    <a:lnTo>
                      <a:pt x="140694" y="331701"/>
                    </a:lnTo>
                    <a:lnTo>
                      <a:pt x="152041" y="337632"/>
                    </a:lnTo>
                    <a:lnTo>
                      <a:pt x="162142" y="340205"/>
                    </a:lnTo>
                    <a:lnTo>
                      <a:pt x="171103" y="339649"/>
                    </a:lnTo>
                    <a:lnTo>
                      <a:pt x="179033" y="336190"/>
                    </a:lnTo>
                    <a:lnTo>
                      <a:pt x="186038" y="330057"/>
                    </a:lnTo>
                    <a:lnTo>
                      <a:pt x="192226" y="321475"/>
                    </a:lnTo>
                    <a:lnTo>
                      <a:pt x="197703" y="310674"/>
                    </a:lnTo>
                    <a:lnTo>
                      <a:pt x="202579" y="297880"/>
                    </a:lnTo>
                    <a:lnTo>
                      <a:pt x="206959" y="283320"/>
                    </a:lnTo>
                    <a:lnTo>
                      <a:pt x="210951" y="267222"/>
                    </a:lnTo>
                    <a:lnTo>
                      <a:pt x="214663" y="249814"/>
                    </a:lnTo>
                    <a:lnTo>
                      <a:pt x="218201" y="231322"/>
                    </a:lnTo>
                    <a:lnTo>
                      <a:pt x="221674" y="211974"/>
                    </a:lnTo>
                    <a:lnTo>
                      <a:pt x="225188" y="191998"/>
                    </a:lnTo>
                    <a:lnTo>
                      <a:pt x="228850" y="171621"/>
                    </a:lnTo>
                    <a:lnTo>
                      <a:pt x="232769" y="151069"/>
                    </a:lnTo>
                    <a:lnTo>
                      <a:pt x="237051" y="130572"/>
                    </a:lnTo>
                    <a:lnTo>
                      <a:pt x="241835" y="107273"/>
                    </a:lnTo>
                    <a:lnTo>
                      <a:pt x="245852" y="83426"/>
                    </a:lnTo>
                    <a:lnTo>
                      <a:pt x="248270" y="63309"/>
                    </a:lnTo>
                    <a:lnTo>
                      <a:pt x="249278" y="46616"/>
                    </a:lnTo>
                    <a:lnTo>
                      <a:pt x="249065" y="33046"/>
                    </a:lnTo>
                    <a:lnTo>
                      <a:pt x="247820" y="22295"/>
                    </a:lnTo>
                    <a:lnTo>
                      <a:pt x="245732" y="14059"/>
                    </a:lnTo>
                    <a:lnTo>
                      <a:pt x="242990" y="8035"/>
                    </a:lnTo>
                    <a:lnTo>
                      <a:pt x="239783" y="3921"/>
                    </a:lnTo>
                    <a:lnTo>
                      <a:pt x="236299" y="1412"/>
                    </a:lnTo>
                    <a:lnTo>
                      <a:pt x="232728" y="206"/>
                    </a:lnTo>
                    <a:lnTo>
                      <a:pt x="229258" y="0"/>
                    </a:lnTo>
                    <a:lnTo>
                      <a:pt x="226079" y="489"/>
                    </a:lnTo>
                    <a:lnTo>
                      <a:pt x="220173" y="3102"/>
                    </a:lnTo>
                    <a:lnTo>
                      <a:pt x="215898" y="6561"/>
                    </a:lnTo>
                    <a:lnTo>
                      <a:pt x="205925" y="14659"/>
                    </a:lnTo>
                    <a:lnTo>
                      <a:pt x="195301" y="23298"/>
                    </a:lnTo>
                    <a:lnTo>
                      <a:pt x="184996" y="31663"/>
                    </a:lnTo>
                    <a:lnTo>
                      <a:pt x="175977" y="38941"/>
                    </a:lnTo>
                    <a:lnTo>
                      <a:pt x="163032" y="49331"/>
                    </a:lnTo>
                    <a:lnTo>
                      <a:pt x="150967" y="58824"/>
                    </a:lnTo>
                    <a:lnTo>
                      <a:pt x="141229" y="66036"/>
                    </a:lnTo>
                    <a:lnTo>
                      <a:pt x="132756" y="71600"/>
                    </a:lnTo>
                    <a:lnTo>
                      <a:pt x="124489" y="76147"/>
                    </a:lnTo>
                    <a:lnTo>
                      <a:pt x="115364" y="80312"/>
                    </a:lnTo>
                    <a:lnTo>
                      <a:pt x="104323" y="84725"/>
                    </a:lnTo>
                    <a:lnTo>
                      <a:pt x="90303" y="90021"/>
                    </a:lnTo>
                    <a:lnTo>
                      <a:pt x="80019" y="93128"/>
                    </a:lnTo>
                    <a:lnTo>
                      <a:pt x="59861" y="99304"/>
                    </a:lnTo>
                    <a:lnTo>
                      <a:pt x="42938" y="104770"/>
                    </a:lnTo>
                    <a:lnTo>
                      <a:pt x="29084" y="109760"/>
                    </a:lnTo>
                    <a:lnTo>
                      <a:pt x="18131" y="114506"/>
                    </a:lnTo>
                    <a:lnTo>
                      <a:pt x="9913" y="119244"/>
                    </a:lnTo>
                    <a:lnTo>
                      <a:pt x="4262" y="124205"/>
                    </a:lnTo>
                    <a:lnTo>
                      <a:pt x="1014" y="129624"/>
                    </a:lnTo>
                    <a:lnTo>
                      <a:pt x="0" y="135734"/>
                    </a:lnTo>
                    <a:lnTo>
                      <a:pt x="1053" y="142769"/>
                    </a:lnTo>
                    <a:lnTo>
                      <a:pt x="4008" y="150962"/>
                    </a:lnTo>
                    <a:lnTo>
                      <a:pt x="8697" y="160547"/>
                    </a:lnTo>
                    <a:lnTo>
                      <a:pt x="14954" y="171757"/>
                    </a:lnTo>
                    <a:lnTo>
                      <a:pt x="22612" y="184826"/>
                    </a:lnTo>
                    <a:lnTo>
                      <a:pt x="54031" y="235220"/>
                    </a:lnTo>
                    <a:lnTo>
                      <a:pt x="98100" y="291494"/>
                    </a:lnTo>
                    <a:close/>
                  </a:path>
                </a:pathLst>
              </a:custGeom>
              <a:solidFill>
                <a:srgbClr val="8FC74A"/>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object 2"/>
              <p:cNvSpPr txBox="1"/>
              <p:nvPr/>
            </p:nvSpPr>
            <p:spPr>
              <a:xfrm>
                <a:off x="6563989" y="4533107"/>
                <a:ext cx="824871" cy="150724"/>
              </a:xfrm>
              <a:prstGeom prst="rect">
                <a:avLst/>
              </a:prstGeom>
            </p:spPr>
            <p:txBody>
              <a:bodyPr wrap="square" lIns="0" tIns="0" rIns="0" bIns="0" rtlCol="0">
                <a:noAutofit/>
              </a:bodyPr>
              <a:lstStyle/>
              <a:p>
                <a:pPr marL="12700" marR="0" lvl="0" indent="0" algn="l" defTabSz="914400" rtl="0" eaLnBrk="1" fontAlgn="auto" latinLnBrk="0" hangingPunct="1">
                  <a:lnSpc>
                    <a:spcPct val="95825"/>
                  </a:lnSpc>
                  <a:spcBef>
                    <a:spcPts val="0"/>
                  </a:spcBef>
                  <a:spcAft>
                    <a:spcPts val="0"/>
                  </a:spcAft>
                  <a:buClrTx/>
                  <a:buSzTx/>
                  <a:buFontTx/>
                  <a:buNone/>
                  <a:tabLst/>
                  <a:defRPr/>
                </a:pPr>
                <a:r>
                  <a:rPr kumimoji="0" sz="1000" b="0" i="1" u="none" strike="noStrike" kern="1200" cap="none" spc="-6" normalizeH="0" baseline="0" noProof="0">
                    <a:ln>
                      <a:noFill/>
                    </a:ln>
                    <a:solidFill>
                      <a:srgbClr val="2A65A8"/>
                    </a:solidFill>
                    <a:effectLst/>
                    <a:uLnTx/>
                    <a:uFillTx/>
                    <a:latin typeface="Arial"/>
                    <a:ea typeface="+mn-ea"/>
                    <a:cs typeface="Arial"/>
                  </a:rPr>
                  <a:t>a better </a:t>
                </a:r>
                <a:r>
                  <a:rPr kumimoji="0" lang="en-US" sz="1000" b="0" i="1" u="none" strike="noStrike" kern="1200" cap="none" spc="-6" normalizeH="0" baseline="0" noProof="0">
                    <a:ln>
                      <a:noFill/>
                    </a:ln>
                    <a:solidFill>
                      <a:srgbClr val="2A65A8"/>
                    </a:solidFill>
                    <a:effectLst/>
                    <a:uLnTx/>
                    <a:uFillTx/>
                    <a:latin typeface="Arial"/>
                    <a:ea typeface="+mn-ea"/>
                    <a:cs typeface="Arial"/>
                  </a:rPr>
                  <a:t>life</a:t>
                </a:r>
                <a:r>
                  <a:rPr kumimoji="0" sz="1000" b="0" i="1" u="none" strike="noStrike" kern="1200" cap="none" spc="-6" normalizeH="0" baseline="0" noProof="0">
                    <a:ln>
                      <a:noFill/>
                    </a:ln>
                    <a:solidFill>
                      <a:srgbClr val="2A65A8"/>
                    </a:solidFill>
                    <a:effectLst/>
                    <a:uLnTx/>
                    <a:uFillTx/>
                    <a:latin typeface="Arial"/>
                    <a:ea typeface="+mn-ea"/>
                    <a:cs typeface="Arial"/>
                  </a:rPr>
                  <a:t>.</a:t>
                </a:r>
                <a:endParaRPr kumimoji="0" sz="1000" b="0" i="0" u="none" strike="noStrike" kern="1200" cap="none" spc="0" normalizeH="0" baseline="0" noProof="0">
                  <a:ln>
                    <a:noFill/>
                  </a:ln>
                  <a:solidFill>
                    <a:prstClr val="black"/>
                  </a:solidFill>
                  <a:effectLst/>
                  <a:uLnTx/>
                  <a:uFillTx/>
                  <a:latin typeface="Arial"/>
                  <a:ea typeface="+mn-ea"/>
                  <a:cs typeface="Arial"/>
                </a:endParaRPr>
              </a:p>
            </p:txBody>
          </p:sp>
        </p:grpSp>
      </p:grpSp>
      <p:pic>
        <p:nvPicPr>
          <p:cNvPr id="27" name="Picture 26">
            <a:extLst>
              <a:ext uri="{FF2B5EF4-FFF2-40B4-BE49-F238E27FC236}">
                <a16:creationId xmlns:a16="http://schemas.microsoft.com/office/drawing/2014/main" id="{EA51ADAF-32FF-4F8B-9028-A5BB39632B56}"/>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38475" t="-127941" b="-4"/>
          <a:stretch/>
        </p:blipFill>
        <p:spPr>
          <a:xfrm flipV="1">
            <a:off x="7013448" y="-942"/>
            <a:ext cx="5178552" cy="265406"/>
          </a:xfrm>
          <a:prstGeom prst="rect">
            <a:avLst/>
          </a:prstGeom>
        </p:spPr>
      </p:pic>
      <p:sp>
        <p:nvSpPr>
          <p:cNvPr id="21" name="Freeform 11">
            <a:extLst>
              <a:ext uri="{FF2B5EF4-FFF2-40B4-BE49-F238E27FC236}">
                <a16:creationId xmlns:a16="http://schemas.microsoft.com/office/drawing/2014/main" id="{FA0AED4D-E1D3-460A-95C3-6A1BDBFC11D7}"/>
              </a:ext>
            </a:extLst>
          </p:cNvPr>
          <p:cNvSpPr>
            <a:spLocks/>
          </p:cNvSpPr>
          <p:nvPr userDrawn="1"/>
        </p:nvSpPr>
        <p:spPr bwMode="auto">
          <a:xfrm rot="17367420">
            <a:off x="-1115971" y="-1226782"/>
            <a:ext cx="2231944" cy="2453563"/>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30000">
                <a:srgbClr val="92D050"/>
              </a:gs>
              <a:gs pos="0">
                <a:srgbClr val="92D050"/>
              </a:gs>
              <a:gs pos="100000">
                <a:srgbClr val="214B70"/>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69E9125-B263-61C5-F09F-54C70A10D0A1}"/>
              </a:ext>
            </a:extLst>
          </p:cNvPr>
          <p:cNvSpPr txBox="1"/>
          <p:nvPr>
            <p:extLst>
              <p:ext uri="{1162E1C5-73C7-4A58-AE30-91384D911F3F}">
                <p184:classification xmlns:p184="http://schemas.microsoft.com/office/powerpoint/2018/4/main" val="ftr"/>
              </p:ext>
            </p:extLst>
          </p:nvPr>
        </p:nvSpPr>
        <p:spPr>
          <a:xfrm>
            <a:off x="63500" y="6642100"/>
            <a:ext cx="433388" cy="152400"/>
          </a:xfrm>
          <a:prstGeom prst="rect">
            <a:avLst/>
          </a:prstGeom>
        </p:spPr>
        <p:txBody>
          <a:bodyPr horzOverflow="overflow" lIns="0" tIns="0" rIns="0" bIns="0">
            <a:spAutoFit/>
          </a:bodyPr>
          <a:lstStyle/>
          <a:p>
            <a:pPr algn="l"/>
            <a:r>
              <a:rPr lang="en-UG" sz="1000">
                <a:solidFill>
                  <a:srgbClr val="000000"/>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76104033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48EB93-0EC7-8503-F04D-10D34F2D0997}"/>
              </a:ext>
            </a:extLst>
          </p:cNvPr>
          <p:cNvSpPr txBox="1"/>
          <p:nvPr/>
        </p:nvSpPr>
        <p:spPr>
          <a:xfrm>
            <a:off x="450834" y="491597"/>
            <a:ext cx="7023391" cy="44627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Calibri" panose="020F0502020204030204"/>
                <a:ea typeface="+mn-ea"/>
                <a:cs typeface="+mn-cs"/>
              </a:rPr>
              <a:t>PERSONAL FINANCE CAPABLITY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The 4 Pillars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white"/>
                </a:solidFill>
                <a:effectLst/>
                <a:uLnTx/>
                <a:uFillTx/>
                <a:latin typeface="Calibri" panose="020F0502020204030204"/>
                <a:ea typeface="+mn-ea"/>
                <a:cs typeface="+mn-cs"/>
              </a:rPr>
              <a:t>Headmaster, Hoima</a:t>
            </a:r>
            <a:endParaRPr kumimoji="0" lang="en-UG" sz="2000" b="1"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2508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4AD266-95D5-BE71-011D-55D4A1B115E0}"/>
              </a:ext>
            </a:extLst>
          </p:cNvPr>
          <p:cNvSpPr txBox="1"/>
          <p:nvPr/>
        </p:nvSpPr>
        <p:spPr>
          <a:xfrm>
            <a:off x="409575" y="1159501"/>
            <a:ext cx="11106149" cy="4998933"/>
          </a:xfrm>
          <a:prstGeom prst="rect">
            <a:avLst/>
          </a:prstGeom>
          <a:noFill/>
        </p:spPr>
        <p:txBody>
          <a:bodyPr wrap="square">
            <a:spAutoFit/>
          </a:body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sz="2797" b="0" i="0" u="none" strike="noStrike" kern="1200" cap="none" spc="0" normalizeH="0" baseline="0" noProof="0" dirty="0">
              <a:ln>
                <a:noFill/>
              </a:ln>
              <a:solidFill>
                <a:prstClr val="black"/>
              </a:solidFill>
              <a:effectLst/>
              <a:uLnTx/>
              <a:uFillTx/>
              <a:latin typeface="Segoe UI"/>
              <a:ea typeface="+mn-ea"/>
              <a:cs typeface="+mn-cs"/>
            </a:endParaRPr>
          </a:p>
          <a:p>
            <a:pPr marL="228393" marR="0" lvl="0" indent="-228393"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Segoe UI"/>
                <a:ea typeface="+mn-ea"/>
                <a:cs typeface="+mn-cs"/>
              </a:rPr>
              <a:t>Your savings </a:t>
            </a:r>
            <a:r>
              <a:rPr kumimoji="0" lang="en-US" sz="4000" b="1" i="0" u="none" strike="noStrike" kern="1200" cap="none" spc="0" normalizeH="0" baseline="0" noProof="0" dirty="0">
                <a:ln>
                  <a:noFill/>
                </a:ln>
                <a:solidFill>
                  <a:srgbClr val="C00000"/>
                </a:solidFill>
                <a:effectLst/>
                <a:uLnTx/>
                <a:uFillTx/>
                <a:latin typeface="Segoe UI"/>
                <a:ea typeface="+mn-ea"/>
                <a:cs typeface="+mn-cs"/>
              </a:rPr>
              <a:t>BALANCE</a:t>
            </a:r>
            <a:r>
              <a:rPr kumimoji="0" lang="en-US" sz="4000" b="0" i="0" u="none" strike="noStrike" kern="1200" cap="none" spc="0" normalizeH="0" baseline="0" noProof="0" dirty="0">
                <a:ln>
                  <a:noFill/>
                </a:ln>
                <a:solidFill>
                  <a:prstClr val="black"/>
                </a:solidFill>
                <a:effectLst/>
                <a:uLnTx/>
                <a:uFillTx/>
                <a:latin typeface="Segoe UI"/>
                <a:ea typeface="+mn-ea"/>
                <a:cs typeface="+mn-cs"/>
              </a:rPr>
              <a:t>?</a:t>
            </a:r>
          </a:p>
          <a:p>
            <a:pPr marL="228393" marR="0" lvl="0" indent="-228393"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Segoe UI"/>
                <a:ea typeface="+mn-ea"/>
                <a:cs typeface="+mn-cs"/>
              </a:rPr>
              <a:t>Your Verified money </a:t>
            </a:r>
            <a:r>
              <a:rPr kumimoji="0" lang="en-US" sz="4000" b="1" i="0" u="none" strike="noStrike" kern="1200" cap="none" spc="0" normalizeH="0" baseline="0" noProof="0" dirty="0">
                <a:ln>
                  <a:noFill/>
                </a:ln>
                <a:solidFill>
                  <a:srgbClr val="C00000"/>
                </a:solidFill>
                <a:effectLst/>
                <a:uLnTx/>
                <a:uFillTx/>
                <a:latin typeface="Segoe UI"/>
                <a:ea typeface="+mn-ea"/>
                <a:cs typeface="+mn-cs"/>
              </a:rPr>
              <a:t>EXPERIENCE</a:t>
            </a:r>
            <a:r>
              <a:rPr kumimoji="0" lang="en-US" sz="4000" b="0" i="0" u="none" strike="noStrike" kern="1200" cap="none" spc="0" normalizeH="0" baseline="0" noProof="0" dirty="0">
                <a:ln>
                  <a:noFill/>
                </a:ln>
                <a:solidFill>
                  <a:prstClr val="black"/>
                </a:solidFill>
                <a:effectLst/>
                <a:uLnTx/>
                <a:uFillTx/>
                <a:latin typeface="Segoe UI"/>
                <a:ea typeface="+mn-ea"/>
                <a:cs typeface="+mn-cs"/>
              </a:rPr>
              <a:t>?</a:t>
            </a:r>
          </a:p>
          <a:p>
            <a:pPr marL="228393" marR="0" lvl="0" indent="-228393"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Segoe UI"/>
                <a:ea typeface="+mn-ea"/>
                <a:cs typeface="+mn-cs"/>
              </a:rPr>
              <a:t>That you will </a:t>
            </a:r>
            <a:r>
              <a:rPr kumimoji="0" lang="en-US" sz="4000" b="1" i="0" u="none" strike="noStrike" kern="1200" cap="none" spc="0" normalizeH="0" baseline="0" noProof="0" dirty="0">
                <a:ln>
                  <a:noFill/>
                </a:ln>
                <a:solidFill>
                  <a:srgbClr val="C00000"/>
                </a:solidFill>
                <a:effectLst/>
                <a:uLnTx/>
                <a:uFillTx/>
                <a:latin typeface="Segoe UI"/>
                <a:ea typeface="+mn-ea"/>
                <a:cs typeface="+mn-cs"/>
              </a:rPr>
              <a:t>RETIRE</a:t>
            </a:r>
            <a:r>
              <a:rPr kumimoji="0" lang="en-US" sz="4000" b="0" i="0" u="none" strike="noStrike" kern="1200" cap="none" spc="0" normalizeH="0" baseline="0" noProof="0" dirty="0">
                <a:ln>
                  <a:noFill/>
                </a:ln>
                <a:solidFill>
                  <a:prstClr val="black"/>
                </a:solidFill>
                <a:effectLst/>
                <a:uLnTx/>
                <a:uFillTx/>
                <a:latin typeface="Segoe UI"/>
                <a:ea typeface="+mn-ea"/>
                <a:cs typeface="+mn-cs"/>
              </a:rPr>
              <a:t>?</a:t>
            </a:r>
          </a:p>
          <a:p>
            <a:pPr marL="228393" marR="0" lvl="0" indent="-228393"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Segoe UI"/>
                <a:ea typeface="+mn-ea"/>
                <a:cs typeface="+mn-cs"/>
              </a:rPr>
              <a:t>Money growth is not magic but rather TIME?</a:t>
            </a:r>
          </a:p>
          <a:p>
            <a:pPr marL="228393" marR="0" lvl="0" indent="-228393"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Segoe UI"/>
                <a:ea typeface="+mn-ea"/>
                <a:cs typeface="+mn-cs"/>
              </a:rPr>
              <a:t>The difference between Your money </a:t>
            </a:r>
            <a:r>
              <a:rPr kumimoji="0" lang="en-US" sz="4000" b="1" i="0" u="none" strike="noStrike" kern="1200" cap="none" spc="0" normalizeH="0" baseline="0" noProof="0" dirty="0">
                <a:ln>
                  <a:noFill/>
                </a:ln>
                <a:solidFill>
                  <a:srgbClr val="C00000"/>
                </a:solidFill>
                <a:effectLst/>
                <a:uLnTx/>
                <a:uFillTx/>
                <a:latin typeface="Segoe UI"/>
                <a:ea typeface="+mn-ea"/>
                <a:cs typeface="+mn-cs"/>
              </a:rPr>
              <a:t>EXPERIENCE</a:t>
            </a:r>
            <a:r>
              <a:rPr kumimoji="0" lang="en-US" sz="4000" b="0" i="0" u="none" strike="noStrike" kern="1200" cap="none" spc="0" normalizeH="0" baseline="0" noProof="0" dirty="0">
                <a:ln>
                  <a:noFill/>
                </a:ln>
                <a:solidFill>
                  <a:prstClr val="black"/>
                </a:solidFill>
                <a:effectLst/>
                <a:uLnTx/>
                <a:uFillTx/>
                <a:latin typeface="Segoe UI"/>
                <a:ea typeface="+mn-ea"/>
                <a:cs typeface="+mn-cs"/>
              </a:rPr>
              <a:t> and money </a:t>
            </a:r>
            <a:r>
              <a:rPr kumimoji="0" lang="en-US" sz="4000" b="1" i="0" u="none" strike="noStrike" kern="1200" cap="none" spc="0" normalizeH="0" baseline="0" noProof="0" dirty="0">
                <a:ln>
                  <a:noFill/>
                </a:ln>
                <a:solidFill>
                  <a:srgbClr val="C00000"/>
                </a:solidFill>
                <a:effectLst/>
                <a:uLnTx/>
                <a:uFillTx/>
                <a:latin typeface="Segoe UI"/>
                <a:ea typeface="+mn-ea"/>
                <a:cs typeface="+mn-cs"/>
              </a:rPr>
              <a:t>EXPERTISE</a:t>
            </a:r>
            <a:r>
              <a:rPr kumimoji="0" lang="en-US" sz="4000" b="0" i="0" u="none" strike="noStrike" kern="1200" cap="none" spc="0" normalizeH="0" baseline="0" noProof="0" dirty="0">
                <a:ln>
                  <a:noFill/>
                </a:ln>
                <a:solidFill>
                  <a:prstClr val="black"/>
                </a:solidFill>
                <a:effectLst/>
                <a:uLnTx/>
                <a:uFillTx/>
                <a:latin typeface="Segoe UI"/>
                <a:ea typeface="+mn-ea"/>
                <a:cs typeface="+mn-cs"/>
              </a:rPr>
              <a:t> is </a:t>
            </a:r>
            <a:r>
              <a:rPr kumimoji="0" lang="en-US" sz="4000" b="1" i="0" u="none" strike="noStrike" kern="1200" cap="none" spc="0" normalizeH="0" baseline="0" noProof="0" dirty="0">
                <a:ln>
                  <a:noFill/>
                </a:ln>
                <a:solidFill>
                  <a:srgbClr val="C00000"/>
                </a:solidFill>
                <a:effectLst/>
                <a:uLnTx/>
                <a:uFillTx/>
                <a:latin typeface="Segoe UI"/>
                <a:ea typeface="+mn-ea"/>
                <a:cs typeface="+mn-cs"/>
              </a:rPr>
              <a:t>KNOWLEDGE</a:t>
            </a:r>
            <a:r>
              <a:rPr kumimoji="0" lang="en-US" sz="4000" b="0" i="0" u="none" strike="noStrike" kern="1200" cap="none" spc="0" normalizeH="0" baseline="0" noProof="0" dirty="0">
                <a:ln>
                  <a:noFill/>
                </a:ln>
                <a:solidFill>
                  <a:prstClr val="black"/>
                </a:solidFill>
                <a:effectLst/>
                <a:uLnTx/>
                <a:uFillTx/>
                <a:latin typeface="Segoe UI"/>
                <a:ea typeface="+mn-ea"/>
                <a:cs typeface="+mn-cs"/>
              </a:rPr>
              <a:t>?</a:t>
            </a:r>
            <a:endParaRPr kumimoji="0" lang="en-UG" sz="4000" b="0" i="0" u="none" strike="noStrike" kern="1200" cap="none" spc="0" normalizeH="0" baseline="0" noProof="0" dirty="0">
              <a:ln>
                <a:noFill/>
              </a:ln>
              <a:solidFill>
                <a:prstClr val="black"/>
              </a:solidFill>
              <a:effectLst/>
              <a:uLnTx/>
              <a:uFillTx/>
              <a:latin typeface="Segoe UI"/>
              <a:ea typeface="+mn-ea"/>
              <a:cs typeface="+mn-cs"/>
            </a:endParaRPr>
          </a:p>
        </p:txBody>
      </p:sp>
      <p:sp>
        <p:nvSpPr>
          <p:cNvPr id="4" name="TextBox 3">
            <a:extLst>
              <a:ext uri="{FF2B5EF4-FFF2-40B4-BE49-F238E27FC236}">
                <a16:creationId xmlns:a16="http://schemas.microsoft.com/office/drawing/2014/main" id="{ACABD698-A4D6-1906-CEDF-8E06D986EEB7}"/>
              </a:ext>
            </a:extLst>
          </p:cNvPr>
          <p:cNvSpPr txBox="1"/>
          <p:nvPr/>
        </p:nvSpPr>
        <p:spPr>
          <a:xfrm>
            <a:off x="1724025" y="143838"/>
            <a:ext cx="747712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Do you KNOW…..</a:t>
            </a:r>
          </a:p>
        </p:txBody>
      </p:sp>
    </p:spTree>
    <p:extLst>
      <p:ext uri="{BB962C8B-B14F-4D97-AF65-F5344CB8AC3E}">
        <p14:creationId xmlns:p14="http://schemas.microsoft.com/office/powerpoint/2010/main" val="299268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ECAF5E-B88E-8AA3-6A66-C67C8C6E7872}"/>
              </a:ext>
            </a:extLst>
          </p:cNvPr>
          <p:cNvSpPr>
            <a:spLocks noGrp="1"/>
          </p:cNvSpPr>
          <p:nvPr>
            <p:ph type="title"/>
          </p:nvPr>
        </p:nvSpPr>
        <p:spPr>
          <a:xfrm>
            <a:off x="1862419" y="313846"/>
            <a:ext cx="9675460" cy="6081817"/>
          </a:xfrm>
        </p:spPr>
        <p:txBody>
          <a:bodyPr>
            <a:normAutofit fontScale="90000"/>
          </a:bodyPr>
          <a:lstStyle/>
          <a:p>
            <a:r>
              <a:rPr lang="en-US" sz="32000" b="1" dirty="0">
                <a:latin typeface="Aptos" panose="020B0004020202020204" pitchFamily="34" charset="0"/>
              </a:rPr>
              <a:t>HERE</a:t>
            </a:r>
            <a:endParaRPr lang="en-UG" sz="32000" b="1" dirty="0">
              <a:latin typeface="Aptos" panose="020B0004020202020204" pitchFamily="34" charset="0"/>
            </a:endParaRPr>
          </a:p>
        </p:txBody>
      </p:sp>
      <p:sp>
        <p:nvSpPr>
          <p:cNvPr id="6" name="TextBox 5">
            <a:extLst>
              <a:ext uri="{FF2B5EF4-FFF2-40B4-BE49-F238E27FC236}">
                <a16:creationId xmlns:a16="http://schemas.microsoft.com/office/drawing/2014/main" id="{02E5DC77-786E-0345-C7B1-7B1DE2D12336}"/>
              </a:ext>
            </a:extLst>
          </p:cNvPr>
          <p:cNvSpPr txBox="1"/>
          <p:nvPr/>
        </p:nvSpPr>
        <p:spPr>
          <a:xfrm>
            <a:off x="144156" y="499731"/>
            <a:ext cx="2115879" cy="50167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0" b="1" i="0" u="none" strike="noStrike" kern="1200" cap="none" spc="0" normalizeH="0" baseline="0" noProof="0" dirty="0">
                <a:ln>
                  <a:noFill/>
                </a:ln>
                <a:solidFill>
                  <a:srgbClr val="FF0000"/>
                </a:solidFill>
                <a:effectLst/>
                <a:uLnTx/>
                <a:uFillTx/>
                <a:latin typeface="Calibri"/>
                <a:ea typeface="+mn-ea"/>
                <a:cs typeface="+mn-cs"/>
              </a:rPr>
              <a:t>T</a:t>
            </a:r>
            <a:endParaRPr kumimoji="0" lang="en-UG" sz="32000" b="1" i="0" u="none" strike="noStrike" kern="1200" cap="none" spc="0" normalizeH="0" baseline="0" noProof="0" dirty="0">
              <a:ln>
                <a:noFill/>
              </a:ln>
              <a:solidFill>
                <a:srgbClr val="FF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D09C7C09-A1BB-F326-A9C5-FD2CD048FD5B}"/>
              </a:ext>
            </a:extLst>
          </p:cNvPr>
          <p:cNvSpPr txBox="1"/>
          <p:nvPr/>
        </p:nvSpPr>
        <p:spPr>
          <a:xfrm>
            <a:off x="2250040" y="6513816"/>
            <a:ext cx="51679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headmaster.atwork.co.za</a:t>
            </a:r>
            <a:endParaRPr kumimoji="0" lang="en-UG"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06813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5095875" y="330200"/>
            <a:ext cx="7096125" cy="1400175"/>
          </a:xfrm>
          <a:prstGeom prst="rect">
            <a:avLst/>
          </a:prstGeom>
        </p:spPr>
        <p:txBody>
          <a:bodyPr/>
          <a:lstStyle>
            <a:lvl1pPr algn="l" defTabSz="1218845" rtl="0" eaLnBrk="1" latinLnBrk="0" hangingPunct="1">
              <a:spcBef>
                <a:spcPct val="0"/>
              </a:spcBef>
              <a:buNone/>
              <a:defRPr sz="3199" kern="1200">
                <a:solidFill>
                  <a:schemeClr val="tx1">
                    <a:lumMod val="65000"/>
                    <a:lumOff val="35000"/>
                  </a:schemeClr>
                </a:solidFill>
                <a:latin typeface="+mj-lt"/>
                <a:ea typeface="+mj-ea"/>
                <a:cs typeface="+mj-cs"/>
              </a:defRPr>
            </a:lvl1pPr>
          </a:lstStyle>
          <a:p>
            <a:pPr marL="0" marR="0" lvl="0" indent="0" algn="ctr" defTabSz="1218845" rtl="0" eaLnBrk="1" fontAlgn="auto" latinLnBrk="0" hangingPunct="1">
              <a:lnSpc>
                <a:spcPct val="100000"/>
              </a:lnSpc>
              <a:spcBef>
                <a:spcPct val="0"/>
              </a:spcBef>
              <a:spcAft>
                <a:spcPts val="0"/>
              </a:spcAft>
              <a:buClrTx/>
              <a:buSzTx/>
              <a:buFontTx/>
              <a:buNone/>
              <a:tabLst/>
              <a:defRPr/>
            </a:pPr>
            <a:r>
              <a:rPr kumimoji="0" lang="en-US" sz="15000" b="1" i="0" u="none" strike="noStrike" kern="1200" cap="none" spc="0" normalizeH="0" baseline="0" noProof="0" dirty="0">
                <a:ln>
                  <a:noFill/>
                </a:ln>
                <a:solidFill>
                  <a:srgbClr val="FFFF00"/>
                </a:solidFill>
                <a:effectLst/>
                <a:uLnTx/>
                <a:uFillTx/>
                <a:latin typeface="Cambria" panose="02040503050406030204"/>
                <a:ea typeface="+mj-ea"/>
                <a:cs typeface="+mj-cs"/>
              </a:rPr>
              <a:t>2</a:t>
            </a:r>
            <a:br>
              <a:rPr kumimoji="0" lang="en-US" sz="7200" b="1" i="0" u="none" strike="noStrike" kern="1200" cap="none" spc="0" normalizeH="0" baseline="0" noProof="0" dirty="0">
                <a:ln>
                  <a:noFill/>
                </a:ln>
                <a:solidFill>
                  <a:srgbClr val="FFFF00"/>
                </a:solidFill>
                <a:effectLst/>
                <a:uLnTx/>
                <a:uFillTx/>
                <a:latin typeface="Cambria" panose="02040503050406030204"/>
                <a:ea typeface="+mj-ea"/>
                <a:cs typeface="+mj-cs"/>
              </a:rPr>
            </a:br>
            <a:r>
              <a:rPr kumimoji="0" lang="en-US" sz="7200" b="1" i="0" u="none" strike="noStrike" kern="1200" cap="none" spc="0" normalizeH="0" baseline="0" noProof="0" dirty="0">
                <a:ln>
                  <a:noFill/>
                </a:ln>
                <a:solidFill>
                  <a:srgbClr val="FFFF00"/>
                </a:solidFill>
                <a:effectLst/>
                <a:uLnTx/>
                <a:uFillTx/>
                <a:latin typeface="Cambria" panose="02040503050406030204"/>
                <a:ea typeface="+mj-ea"/>
                <a:cs typeface="+mj-cs"/>
              </a:rPr>
              <a:t>ATITUDE</a:t>
            </a:r>
            <a:br>
              <a:rPr kumimoji="0" lang="en-US" sz="1600" b="1" i="0" u="none" strike="noStrike" kern="1200" cap="none" spc="0" normalizeH="0" baseline="0" noProof="0" dirty="0">
                <a:ln>
                  <a:noFill/>
                </a:ln>
                <a:solidFill>
                  <a:srgbClr val="FFFFFF"/>
                </a:solidFill>
                <a:effectLst/>
                <a:uLnTx/>
                <a:uFillTx/>
                <a:latin typeface="Cambria" panose="02040503050406030204"/>
                <a:ea typeface="+mj-ea"/>
                <a:cs typeface="+mj-cs"/>
              </a:rPr>
            </a:br>
            <a:endParaRPr kumimoji="0" lang="en-US" sz="1600" b="1" i="0" u="none" strike="noStrike" kern="1200" cap="none" spc="0" normalizeH="0" baseline="0" noProof="0" dirty="0">
              <a:ln>
                <a:noFill/>
              </a:ln>
              <a:solidFill>
                <a:srgbClr val="FFFFFF"/>
              </a:solidFill>
              <a:effectLst/>
              <a:uLnTx/>
              <a:uFillTx/>
              <a:latin typeface="Cambria" panose="02040503050406030204"/>
              <a:ea typeface="+mj-ea"/>
              <a:cs typeface="+mj-cs"/>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332" y="723331"/>
            <a:ext cx="4069565" cy="4680000"/>
          </a:xfrm>
          <a:prstGeom prst="rect">
            <a:avLst/>
          </a:prstGeom>
        </p:spPr>
      </p:pic>
    </p:spTree>
    <p:extLst>
      <p:ext uri="{BB962C8B-B14F-4D97-AF65-F5344CB8AC3E}">
        <p14:creationId xmlns:p14="http://schemas.microsoft.com/office/powerpoint/2010/main" val="383218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337A85-FBA9-B2DB-D512-69AFAEDCA6CE}"/>
              </a:ext>
            </a:extLst>
          </p:cNvPr>
          <p:cNvSpPr txBox="1"/>
          <p:nvPr/>
        </p:nvSpPr>
        <p:spPr>
          <a:xfrm>
            <a:off x="267128" y="135674"/>
            <a:ext cx="11825555" cy="62478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0" b="1" i="0" u="none" strike="noStrike" kern="1200" cap="none" spc="0" normalizeH="0" baseline="0" noProof="0" dirty="0">
                <a:ln>
                  <a:noFill/>
                </a:ln>
                <a:solidFill>
                  <a:prstClr val="black"/>
                </a:solidFill>
                <a:effectLst/>
                <a:uLnTx/>
                <a:uFillTx/>
                <a:latin typeface="Calibri" panose="020F0502020204030204"/>
                <a:ea typeface="+mn-ea"/>
                <a:cs typeface="+mn-cs"/>
              </a:rPr>
              <a:t>If you ONLY knew……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C00000"/>
                </a:solidFill>
                <a:effectLst/>
                <a:uLnTx/>
                <a:uFillTx/>
                <a:latin typeface="Calibri" panose="020F0502020204030204"/>
                <a:ea typeface="+mn-ea"/>
                <a:cs typeface="+mn-cs"/>
              </a:rPr>
              <a:t>Your Attitude….?</a:t>
            </a:r>
            <a:endParaRPr kumimoji="0" lang="en-UG" sz="4000" b="1" i="1"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887644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59D2A1-4B64-BB09-D8B8-97D9F9993060}"/>
              </a:ext>
            </a:extLst>
          </p:cNvPr>
          <p:cNvSpPr>
            <a:spLocks noGrp="1"/>
          </p:cNvSpPr>
          <p:nvPr>
            <p:ph type="body" sz="quarter" idx="4294967295"/>
          </p:nvPr>
        </p:nvSpPr>
        <p:spPr>
          <a:xfrm>
            <a:off x="0" y="457200"/>
            <a:ext cx="12192000" cy="5943600"/>
          </a:xfrm>
        </p:spPr>
        <p:txBody>
          <a:bodyPr>
            <a:normAutofit/>
          </a:bodyPr>
          <a:lstStyle/>
          <a:p>
            <a:pPr marL="457200" indent="-457200" algn="just">
              <a:buFont typeface="Arial" panose="020B0604020202020204" pitchFamily="34" charset="0"/>
              <a:buChar char="•"/>
            </a:pPr>
            <a:r>
              <a:rPr lang="en-US" sz="2400" b="1" dirty="0">
                <a:solidFill>
                  <a:schemeClr val="tx1"/>
                </a:solidFill>
              </a:rPr>
              <a:t>That Your problems are yours……..</a:t>
            </a:r>
          </a:p>
          <a:p>
            <a:pPr marL="457200" indent="-457200" algn="just">
              <a:buFont typeface="Arial" panose="020B0604020202020204" pitchFamily="34" charset="0"/>
              <a:buChar char="•"/>
            </a:pPr>
            <a:r>
              <a:rPr lang="en-US" sz="2400" b="1" dirty="0">
                <a:solidFill>
                  <a:schemeClr val="tx1"/>
                </a:solidFill>
              </a:rPr>
              <a:t>That your problems didn't start </a:t>
            </a:r>
            <a:r>
              <a:rPr lang="en-US" sz="2400" b="1" dirty="0">
                <a:solidFill>
                  <a:srgbClr val="FF0000"/>
                </a:solidFill>
              </a:rPr>
              <a:t>with employment with Government</a:t>
            </a:r>
          </a:p>
          <a:p>
            <a:pPr marL="457200" indent="-457200" algn="just">
              <a:buFont typeface="Arial" panose="020B0604020202020204" pitchFamily="34" charset="0"/>
              <a:buChar char="•"/>
            </a:pPr>
            <a:r>
              <a:rPr lang="en-US" sz="2400" b="1" dirty="0">
                <a:solidFill>
                  <a:schemeClr val="tx1"/>
                </a:solidFill>
              </a:rPr>
              <a:t>That you are the best solution to your problems- </a:t>
            </a:r>
            <a:r>
              <a:rPr lang="en-US" sz="2400" b="1" dirty="0">
                <a:solidFill>
                  <a:srgbClr val="FF0000"/>
                </a:solidFill>
              </a:rPr>
              <a:t>not government, not NSSF, Not </a:t>
            </a:r>
            <a:r>
              <a:rPr lang="en-US" sz="2400" b="1" dirty="0" err="1">
                <a:solidFill>
                  <a:srgbClr val="FF0000"/>
                </a:solidFill>
              </a:rPr>
              <a:t>Judiciary,not</a:t>
            </a:r>
            <a:r>
              <a:rPr lang="en-US" sz="2400" b="1" dirty="0">
                <a:solidFill>
                  <a:srgbClr val="FF0000"/>
                </a:solidFill>
              </a:rPr>
              <a:t> your employer</a:t>
            </a:r>
          </a:p>
          <a:p>
            <a:pPr marL="457200" indent="-457200" algn="just">
              <a:buFont typeface="Arial" panose="020B0604020202020204" pitchFamily="34" charset="0"/>
              <a:buChar char="•"/>
            </a:pPr>
            <a:r>
              <a:rPr lang="en-US" sz="2400" b="1" dirty="0">
                <a:solidFill>
                  <a:schemeClr val="tx1"/>
                </a:solidFill>
              </a:rPr>
              <a:t>That school fees problem is relative...</a:t>
            </a:r>
            <a:r>
              <a:rPr lang="en-US" sz="2400" b="1" dirty="0">
                <a:solidFill>
                  <a:srgbClr val="FF0000"/>
                </a:solidFill>
              </a:rPr>
              <a:t>you pick your choice</a:t>
            </a:r>
          </a:p>
          <a:p>
            <a:pPr marL="457200" indent="-457200" algn="just">
              <a:buFont typeface="Arial" panose="020B0604020202020204" pitchFamily="34" charset="0"/>
              <a:buChar char="•"/>
            </a:pPr>
            <a:r>
              <a:rPr lang="en-US" sz="2400" b="1" dirty="0">
                <a:solidFill>
                  <a:schemeClr val="tx1"/>
                </a:solidFill>
              </a:rPr>
              <a:t>That the law won't change today to give you money...</a:t>
            </a:r>
            <a:r>
              <a:rPr lang="en-US" sz="2400" b="1" dirty="0">
                <a:solidFill>
                  <a:srgbClr val="FF0000"/>
                </a:solidFill>
              </a:rPr>
              <a:t>but you can change your money habits TODAY</a:t>
            </a:r>
          </a:p>
          <a:p>
            <a:pPr marL="457200" indent="-457200" algn="just">
              <a:buFont typeface="Arial" panose="020B0604020202020204" pitchFamily="34" charset="0"/>
              <a:buChar char="•"/>
            </a:pPr>
            <a:r>
              <a:rPr lang="en-US" sz="2400" b="1" dirty="0">
                <a:solidFill>
                  <a:schemeClr val="tx1"/>
                </a:solidFill>
              </a:rPr>
              <a:t>that wealth is habits, attitude, behavior and 5% money, </a:t>
            </a:r>
            <a:r>
              <a:rPr lang="en-US" sz="2400" b="1" dirty="0">
                <a:solidFill>
                  <a:srgbClr val="FF0000"/>
                </a:solidFill>
              </a:rPr>
              <a:t>you would stop looking for money and start making money</a:t>
            </a:r>
          </a:p>
          <a:p>
            <a:pPr marL="457200" indent="-457200" algn="just">
              <a:buFont typeface="Arial" panose="020B0604020202020204" pitchFamily="34" charset="0"/>
              <a:buChar char="•"/>
            </a:pPr>
            <a:r>
              <a:rPr lang="en-US" sz="2400" b="1" dirty="0">
                <a:solidFill>
                  <a:schemeClr val="tx1"/>
                </a:solidFill>
              </a:rPr>
              <a:t>You grew up eating other people's Money...</a:t>
            </a:r>
            <a:r>
              <a:rPr lang="en-US" sz="2400" b="1" dirty="0">
                <a:solidFill>
                  <a:srgbClr val="FF0000"/>
                </a:solidFill>
              </a:rPr>
              <a:t>you would plan for the next generation to eat your money - don't be selfish </a:t>
            </a:r>
          </a:p>
          <a:p>
            <a:pPr marL="457200" indent="-457200" algn="just">
              <a:buFont typeface="Arial" panose="020B0604020202020204" pitchFamily="34" charset="0"/>
              <a:buChar char="•"/>
            </a:pPr>
            <a:r>
              <a:rPr lang="en-US" sz="2400" b="1" dirty="0">
                <a:solidFill>
                  <a:schemeClr val="tx1"/>
                </a:solidFill>
              </a:rPr>
              <a:t>Poverty is a choice…</a:t>
            </a:r>
            <a:r>
              <a:rPr lang="en-US" sz="2400" b="1" dirty="0">
                <a:solidFill>
                  <a:srgbClr val="FF0000"/>
                </a:solidFill>
              </a:rPr>
              <a:t>demeans, denies you of opinion, life and voice</a:t>
            </a:r>
          </a:p>
          <a:p>
            <a:pPr marL="457200" indent="-457200" algn="just">
              <a:buFont typeface="Arial" panose="020B0604020202020204" pitchFamily="34" charset="0"/>
              <a:buChar char="•"/>
            </a:pPr>
            <a:r>
              <a:rPr lang="en-US" sz="2400" b="1" dirty="0">
                <a:solidFill>
                  <a:schemeClr val="tx1"/>
                </a:solidFill>
              </a:rPr>
              <a:t>That the older you become, the wiser you become and the wealthier you should be</a:t>
            </a:r>
          </a:p>
          <a:p>
            <a:pPr marL="457200" indent="-457200" algn="just">
              <a:buFont typeface="Arial" panose="020B0604020202020204" pitchFamily="34" charset="0"/>
              <a:buChar char="•"/>
            </a:pPr>
            <a:r>
              <a:rPr lang="en-US" sz="2400" b="1" dirty="0">
                <a:solidFill>
                  <a:srgbClr val="FF0000"/>
                </a:solidFill>
              </a:rPr>
              <a:t>THAT YOU ARE OVERPAID- YOU WOULD SAVE</a:t>
            </a:r>
            <a:endParaRPr lang="en-UG" sz="2400" b="1" dirty="0">
              <a:solidFill>
                <a:srgbClr val="FF0000"/>
              </a:solidFill>
            </a:endParaRPr>
          </a:p>
        </p:txBody>
      </p:sp>
    </p:spTree>
    <p:extLst>
      <p:ext uri="{BB962C8B-B14F-4D97-AF65-F5344CB8AC3E}">
        <p14:creationId xmlns:p14="http://schemas.microsoft.com/office/powerpoint/2010/main" val="330894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5095875" y="330200"/>
            <a:ext cx="7096125" cy="1400175"/>
          </a:xfrm>
          <a:prstGeom prst="rect">
            <a:avLst/>
          </a:prstGeom>
        </p:spPr>
        <p:txBody>
          <a:bodyPr/>
          <a:lstStyle>
            <a:lvl1pPr algn="l" defTabSz="1218845" rtl="0" eaLnBrk="1" latinLnBrk="0" hangingPunct="1">
              <a:spcBef>
                <a:spcPct val="0"/>
              </a:spcBef>
              <a:buNone/>
              <a:defRPr sz="3199" kern="1200">
                <a:solidFill>
                  <a:schemeClr val="tx1">
                    <a:lumMod val="65000"/>
                    <a:lumOff val="35000"/>
                  </a:schemeClr>
                </a:solidFill>
                <a:latin typeface="+mj-lt"/>
                <a:ea typeface="+mj-ea"/>
                <a:cs typeface="+mj-cs"/>
              </a:defRPr>
            </a:lvl1pPr>
          </a:lstStyle>
          <a:p>
            <a:pPr marL="0" marR="0" lvl="0" indent="0" algn="ctr" defTabSz="1218845" rtl="0" eaLnBrk="1" fontAlgn="auto" latinLnBrk="0" hangingPunct="1">
              <a:lnSpc>
                <a:spcPct val="100000"/>
              </a:lnSpc>
              <a:spcBef>
                <a:spcPct val="0"/>
              </a:spcBef>
              <a:spcAft>
                <a:spcPts val="0"/>
              </a:spcAft>
              <a:buClrTx/>
              <a:buSzTx/>
              <a:buFontTx/>
              <a:buNone/>
              <a:tabLst/>
              <a:defRPr/>
            </a:pPr>
            <a:r>
              <a:rPr kumimoji="0" lang="en-US" sz="15000" b="1" i="0" u="none" strike="noStrike" kern="1200" cap="none" spc="0" normalizeH="0" baseline="0" noProof="0" dirty="0">
                <a:ln>
                  <a:noFill/>
                </a:ln>
                <a:solidFill>
                  <a:srgbClr val="FFFF00"/>
                </a:solidFill>
                <a:effectLst/>
                <a:uLnTx/>
                <a:uFillTx/>
                <a:latin typeface="Cambria" panose="02040503050406030204"/>
                <a:ea typeface="+mj-ea"/>
                <a:cs typeface="+mj-cs"/>
              </a:rPr>
              <a:t>3</a:t>
            </a:r>
            <a:br>
              <a:rPr kumimoji="0" lang="en-US" sz="7200" b="1" i="0" u="none" strike="noStrike" kern="1200" cap="none" spc="0" normalizeH="0" baseline="0" noProof="0" dirty="0">
                <a:ln>
                  <a:noFill/>
                </a:ln>
                <a:solidFill>
                  <a:srgbClr val="FFFF00"/>
                </a:solidFill>
                <a:effectLst/>
                <a:uLnTx/>
                <a:uFillTx/>
                <a:latin typeface="Cambria" panose="02040503050406030204"/>
                <a:ea typeface="+mj-ea"/>
                <a:cs typeface="+mj-cs"/>
              </a:rPr>
            </a:br>
            <a:r>
              <a:rPr kumimoji="0" lang="en-US" sz="7200" b="1" i="0" u="none" strike="noStrike" kern="1200" cap="none" spc="0" normalizeH="0" baseline="0" noProof="0" dirty="0">
                <a:ln>
                  <a:noFill/>
                </a:ln>
                <a:solidFill>
                  <a:srgbClr val="FFFF00"/>
                </a:solidFill>
                <a:effectLst/>
                <a:uLnTx/>
                <a:uFillTx/>
                <a:latin typeface="Cambria" panose="02040503050406030204"/>
                <a:ea typeface="+mj-ea"/>
                <a:cs typeface="+mj-cs"/>
              </a:rPr>
              <a:t>BEHAVIOUR</a:t>
            </a:r>
            <a:endParaRPr kumimoji="0" lang="en-US" sz="1600" b="1" i="0" u="none" strike="noStrike" kern="1200" cap="none" spc="0" normalizeH="0" baseline="0" noProof="0" dirty="0">
              <a:ln>
                <a:noFill/>
              </a:ln>
              <a:solidFill>
                <a:srgbClr val="FFFFFF"/>
              </a:solidFill>
              <a:effectLst/>
              <a:uLnTx/>
              <a:uFillTx/>
              <a:latin typeface="Cambria" panose="02040503050406030204"/>
              <a:ea typeface="+mj-ea"/>
              <a:cs typeface="+mj-cs"/>
            </a:endParaRPr>
          </a:p>
        </p:txBody>
      </p:sp>
      <p:pic>
        <p:nvPicPr>
          <p:cNvPr id="3" name="Picture 2">
            <a:extLst>
              <a:ext uri="{FF2B5EF4-FFF2-40B4-BE49-F238E27FC236}">
                <a16:creationId xmlns:a16="http://schemas.microsoft.com/office/drawing/2014/main" id="{620C2D89-8701-C8B5-19DB-72C9D93774B8}"/>
              </a:ext>
            </a:extLst>
          </p:cNvPr>
          <p:cNvPicPr>
            <a:picLocks noChangeAspect="1"/>
          </p:cNvPicPr>
          <p:nvPr/>
        </p:nvPicPr>
        <p:blipFill>
          <a:blip r:embed="rId2"/>
          <a:stretch>
            <a:fillRect/>
          </a:stretch>
        </p:blipFill>
        <p:spPr>
          <a:xfrm>
            <a:off x="743505" y="938238"/>
            <a:ext cx="4761389" cy="4761389"/>
          </a:xfrm>
          <a:prstGeom prst="rect">
            <a:avLst/>
          </a:prstGeom>
        </p:spPr>
      </p:pic>
    </p:spTree>
    <p:extLst>
      <p:ext uri="{BB962C8B-B14F-4D97-AF65-F5344CB8AC3E}">
        <p14:creationId xmlns:p14="http://schemas.microsoft.com/office/powerpoint/2010/main" val="12396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4CE97-6B43-2E4C-B2C0-7AA15AE1E77D}"/>
              </a:ext>
            </a:extLst>
          </p:cNvPr>
          <p:cNvSpPr>
            <a:spLocks noGrp="1"/>
          </p:cNvSpPr>
          <p:nvPr>
            <p:ph type="title"/>
          </p:nvPr>
        </p:nvSpPr>
        <p:spPr>
          <a:xfrm>
            <a:off x="315258" y="-6299"/>
            <a:ext cx="11111046" cy="1080000"/>
          </a:xfrm>
        </p:spPr>
        <p:txBody>
          <a:bodyPr/>
          <a:lstStyle/>
          <a:p>
            <a:pPr algn="ctr"/>
            <a:r>
              <a:rPr lang="en-US" b="1" dirty="0"/>
              <a:t>The Wealth cycle</a:t>
            </a:r>
            <a:endParaRPr lang="en-BR" b="1" dirty="0"/>
          </a:p>
        </p:txBody>
      </p:sp>
      <p:sp>
        <p:nvSpPr>
          <p:cNvPr id="37" name="Content Placeholder 36">
            <a:extLst>
              <a:ext uri="{FF2B5EF4-FFF2-40B4-BE49-F238E27FC236}">
                <a16:creationId xmlns:a16="http://schemas.microsoft.com/office/drawing/2014/main" id="{4ABE414F-A3EA-9199-6E84-BE8DC8EF6C34}"/>
              </a:ext>
            </a:extLst>
          </p:cNvPr>
          <p:cNvSpPr>
            <a:spLocks noGrp="1"/>
          </p:cNvSpPr>
          <p:nvPr>
            <p:ph idx="1"/>
          </p:nvPr>
        </p:nvSpPr>
        <p:spPr/>
        <p:txBody>
          <a:bodyPr/>
          <a:lstStyle/>
          <a:p>
            <a:pPr marL="0" indent="0">
              <a:buNone/>
            </a:pPr>
            <a:endParaRPr lang="en-UG" dirty="0"/>
          </a:p>
        </p:txBody>
      </p:sp>
      <p:sp>
        <p:nvSpPr>
          <p:cNvPr id="8" name="Freeform 7">
            <a:extLst>
              <a:ext uri="{FF2B5EF4-FFF2-40B4-BE49-F238E27FC236}">
                <a16:creationId xmlns:a16="http://schemas.microsoft.com/office/drawing/2014/main" id="{94ADA2C1-FA56-2747-8A15-0B61DBCB3529}"/>
              </a:ext>
            </a:extLst>
          </p:cNvPr>
          <p:cNvSpPr/>
          <p:nvPr/>
        </p:nvSpPr>
        <p:spPr>
          <a:xfrm>
            <a:off x="176298" y="1521835"/>
            <a:ext cx="2151386" cy="3019075"/>
          </a:xfrm>
          <a:custGeom>
            <a:avLst/>
            <a:gdLst>
              <a:gd name="connsiteX0" fmla="*/ 2491382 w 2711320"/>
              <a:gd name="connsiteY0" fmla="*/ 3218720 h 3218720"/>
              <a:gd name="connsiteX1" fmla="*/ 219933 w 2711320"/>
              <a:gd name="connsiteY1" fmla="*/ 3218720 h 3218720"/>
              <a:gd name="connsiteX2" fmla="*/ 0 w 2711320"/>
              <a:gd name="connsiteY2" fmla="*/ 2998857 h 3218720"/>
              <a:gd name="connsiteX3" fmla="*/ 0 w 2711320"/>
              <a:gd name="connsiteY3" fmla="*/ 219863 h 3218720"/>
              <a:gd name="connsiteX4" fmla="*/ 219933 w 2711320"/>
              <a:gd name="connsiteY4" fmla="*/ 0 h 3218720"/>
              <a:gd name="connsiteX5" fmla="*/ 2491382 w 2711320"/>
              <a:gd name="connsiteY5" fmla="*/ 0 h 3218720"/>
              <a:gd name="connsiteX6" fmla="*/ 2711315 w 2711320"/>
              <a:gd name="connsiteY6" fmla="*/ 219863 h 3218720"/>
              <a:gd name="connsiteX7" fmla="*/ 2711315 w 2711320"/>
              <a:gd name="connsiteY7" fmla="*/ 2998857 h 3218720"/>
              <a:gd name="connsiteX8" fmla="*/ 2491382 w 2711320"/>
              <a:gd name="connsiteY8" fmla="*/ 3218720 h 321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1320" h="3218720">
                <a:moveTo>
                  <a:pt x="2491382" y="3218720"/>
                </a:moveTo>
                <a:lnTo>
                  <a:pt x="219933" y="3218720"/>
                </a:lnTo>
                <a:cubicBezTo>
                  <a:pt x="98836" y="3218720"/>
                  <a:pt x="0" y="3120806"/>
                  <a:pt x="0" y="2998857"/>
                </a:cubicBezTo>
                <a:lnTo>
                  <a:pt x="0" y="219863"/>
                </a:lnTo>
                <a:cubicBezTo>
                  <a:pt x="0" y="97915"/>
                  <a:pt x="98836" y="0"/>
                  <a:pt x="219933" y="0"/>
                </a:cubicBezTo>
                <a:lnTo>
                  <a:pt x="2491382" y="0"/>
                </a:lnTo>
                <a:cubicBezTo>
                  <a:pt x="2613369" y="0"/>
                  <a:pt x="2711315" y="98805"/>
                  <a:pt x="2711315" y="219863"/>
                </a:cubicBezTo>
                <a:lnTo>
                  <a:pt x="2711315" y="2998857"/>
                </a:lnTo>
                <a:cubicBezTo>
                  <a:pt x="2712205" y="3120806"/>
                  <a:pt x="2613369" y="3218720"/>
                  <a:pt x="2491382" y="3218720"/>
                </a:cubicBezTo>
                <a:close/>
              </a:path>
            </a:pathLst>
          </a:custGeom>
          <a:solidFill>
            <a:schemeClr val="bg2"/>
          </a:solidFill>
          <a:ln w="25400" cap="flat">
            <a:solidFill>
              <a:schemeClr val="accent1"/>
            </a:solid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BR"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9" name="Freeform 8">
            <a:extLst>
              <a:ext uri="{FF2B5EF4-FFF2-40B4-BE49-F238E27FC236}">
                <a16:creationId xmlns:a16="http://schemas.microsoft.com/office/drawing/2014/main" id="{D3D63D87-AFCA-0244-B053-83FD3281EBD1}"/>
              </a:ext>
            </a:extLst>
          </p:cNvPr>
          <p:cNvSpPr/>
          <p:nvPr/>
        </p:nvSpPr>
        <p:spPr>
          <a:xfrm>
            <a:off x="2576829" y="1535423"/>
            <a:ext cx="2218089" cy="3005487"/>
          </a:xfrm>
          <a:custGeom>
            <a:avLst/>
            <a:gdLst>
              <a:gd name="connsiteX0" fmla="*/ 2491382 w 2711320"/>
              <a:gd name="connsiteY0" fmla="*/ 3219610 h 3219610"/>
              <a:gd name="connsiteX1" fmla="*/ 219933 w 2711320"/>
              <a:gd name="connsiteY1" fmla="*/ 3219610 h 3219610"/>
              <a:gd name="connsiteX2" fmla="*/ 0 w 2711320"/>
              <a:gd name="connsiteY2" fmla="*/ 2999748 h 3219610"/>
              <a:gd name="connsiteX3" fmla="*/ 0 w 2711320"/>
              <a:gd name="connsiteY3" fmla="*/ 219863 h 3219610"/>
              <a:gd name="connsiteX4" fmla="*/ 219933 w 2711320"/>
              <a:gd name="connsiteY4" fmla="*/ 0 h 3219610"/>
              <a:gd name="connsiteX5" fmla="*/ 2491382 w 2711320"/>
              <a:gd name="connsiteY5" fmla="*/ 0 h 3219610"/>
              <a:gd name="connsiteX6" fmla="*/ 2711315 w 2711320"/>
              <a:gd name="connsiteY6" fmla="*/ 219863 h 3219610"/>
              <a:gd name="connsiteX7" fmla="*/ 2711315 w 2711320"/>
              <a:gd name="connsiteY7" fmla="*/ 2998857 h 3219610"/>
              <a:gd name="connsiteX8" fmla="*/ 2491382 w 2711320"/>
              <a:gd name="connsiteY8" fmla="*/ 3219610 h 321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1320" h="3219610">
                <a:moveTo>
                  <a:pt x="2491382" y="3219610"/>
                </a:moveTo>
                <a:lnTo>
                  <a:pt x="219933" y="3219610"/>
                </a:lnTo>
                <a:cubicBezTo>
                  <a:pt x="97946" y="3219610"/>
                  <a:pt x="0" y="3120806"/>
                  <a:pt x="0" y="2999748"/>
                </a:cubicBezTo>
                <a:lnTo>
                  <a:pt x="0" y="219863"/>
                </a:lnTo>
                <a:cubicBezTo>
                  <a:pt x="0" y="97915"/>
                  <a:pt x="98836" y="0"/>
                  <a:pt x="219933" y="0"/>
                </a:cubicBezTo>
                <a:lnTo>
                  <a:pt x="2491382" y="0"/>
                </a:lnTo>
                <a:cubicBezTo>
                  <a:pt x="2613369" y="0"/>
                  <a:pt x="2711315" y="98805"/>
                  <a:pt x="2711315" y="219863"/>
                </a:cubicBezTo>
                <a:lnTo>
                  <a:pt x="2711315" y="2998857"/>
                </a:lnTo>
                <a:cubicBezTo>
                  <a:pt x="2712205" y="3120806"/>
                  <a:pt x="2613369" y="3219610"/>
                  <a:pt x="2491382" y="3219610"/>
                </a:cubicBezTo>
                <a:close/>
              </a:path>
            </a:pathLst>
          </a:custGeom>
          <a:solidFill>
            <a:schemeClr val="bg2"/>
          </a:solidFill>
          <a:ln w="25400" cap="flat">
            <a:solidFill>
              <a:schemeClr val="accent2"/>
            </a:solid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BR" sz="2400" b="0" i="0" u="none" strike="noStrike" kern="1200" cap="none" spc="0" normalizeH="0" baseline="0" noProof="0">
              <a:ln>
                <a:noFill/>
              </a:ln>
              <a:solidFill>
                <a:srgbClr val="000000"/>
              </a:solidFill>
              <a:effectLst/>
              <a:uLnTx/>
              <a:uFillTx/>
              <a:latin typeface="Calibri"/>
              <a:ea typeface="+mn-ea"/>
              <a:cs typeface="+mn-cs"/>
            </a:endParaRPr>
          </a:p>
        </p:txBody>
      </p:sp>
      <p:sp>
        <p:nvSpPr>
          <p:cNvPr id="10" name="Freeform 9">
            <a:extLst>
              <a:ext uri="{FF2B5EF4-FFF2-40B4-BE49-F238E27FC236}">
                <a16:creationId xmlns:a16="http://schemas.microsoft.com/office/drawing/2014/main" id="{B73D2077-3B63-7C43-9DB7-FFC89789FBAF}"/>
              </a:ext>
            </a:extLst>
          </p:cNvPr>
          <p:cNvSpPr/>
          <p:nvPr/>
        </p:nvSpPr>
        <p:spPr>
          <a:xfrm>
            <a:off x="478241" y="1365317"/>
            <a:ext cx="1533295" cy="322228"/>
          </a:xfrm>
          <a:custGeom>
            <a:avLst/>
            <a:gdLst>
              <a:gd name="connsiteX0" fmla="*/ 1372130 w 1533295"/>
              <a:gd name="connsiteY0" fmla="*/ 322228 h 322228"/>
              <a:gd name="connsiteX1" fmla="*/ 161165 w 1533295"/>
              <a:gd name="connsiteY1" fmla="*/ 322228 h 322228"/>
              <a:gd name="connsiteX2" fmla="*/ 0 w 1533295"/>
              <a:gd name="connsiteY2" fmla="*/ 161114 h 322228"/>
              <a:gd name="connsiteX3" fmla="*/ 0 w 1533295"/>
              <a:gd name="connsiteY3" fmla="*/ 161114 h 322228"/>
              <a:gd name="connsiteX4" fmla="*/ 161165 w 1533295"/>
              <a:gd name="connsiteY4" fmla="*/ 0 h 322228"/>
              <a:gd name="connsiteX5" fmla="*/ 1372130 w 1533295"/>
              <a:gd name="connsiteY5" fmla="*/ 0 h 322228"/>
              <a:gd name="connsiteX6" fmla="*/ 1533295 w 1533295"/>
              <a:gd name="connsiteY6" fmla="*/ 161114 h 322228"/>
              <a:gd name="connsiteX7" fmla="*/ 1533295 w 1533295"/>
              <a:gd name="connsiteY7" fmla="*/ 161114 h 322228"/>
              <a:gd name="connsiteX8" fmla="*/ 1372130 w 1533295"/>
              <a:gd name="connsiteY8" fmla="*/ 322228 h 32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95" h="322228">
                <a:moveTo>
                  <a:pt x="1372130" y="322228"/>
                </a:moveTo>
                <a:lnTo>
                  <a:pt x="161165" y="322228"/>
                </a:lnTo>
                <a:cubicBezTo>
                  <a:pt x="72124" y="322228"/>
                  <a:pt x="0" y="250127"/>
                  <a:pt x="0" y="161114"/>
                </a:cubicBezTo>
                <a:lnTo>
                  <a:pt x="0" y="161114"/>
                </a:lnTo>
                <a:cubicBezTo>
                  <a:pt x="0" y="72101"/>
                  <a:pt x="72124" y="0"/>
                  <a:pt x="161165" y="0"/>
                </a:cubicBezTo>
                <a:lnTo>
                  <a:pt x="1372130" y="0"/>
                </a:lnTo>
                <a:cubicBezTo>
                  <a:pt x="1461172" y="0"/>
                  <a:pt x="1533295" y="72101"/>
                  <a:pt x="1533295" y="161114"/>
                </a:cubicBezTo>
                <a:lnTo>
                  <a:pt x="1533295" y="161114"/>
                </a:lnTo>
                <a:cubicBezTo>
                  <a:pt x="1533295" y="250127"/>
                  <a:pt x="1461172" y="322228"/>
                  <a:pt x="1372130" y="322228"/>
                </a:cubicBezTo>
                <a:close/>
              </a:path>
            </a:pathLst>
          </a:custGeom>
          <a:solidFill>
            <a:schemeClr val="accent1"/>
          </a:solidFill>
          <a:ln w="8897" cap="flat">
            <a:no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BR" sz="2400" b="0" i="0" u="none" strike="noStrike" kern="1200" cap="none" spc="0" normalizeH="0" baseline="0" noProof="0">
              <a:ln>
                <a:noFill/>
              </a:ln>
              <a:solidFill>
                <a:srgbClr val="000000"/>
              </a:solidFill>
              <a:effectLst/>
              <a:uLnTx/>
              <a:uFillTx/>
              <a:latin typeface="Calibri"/>
              <a:ea typeface="+mn-ea"/>
              <a:cs typeface="+mn-cs"/>
            </a:endParaRPr>
          </a:p>
        </p:txBody>
      </p:sp>
      <p:sp>
        <p:nvSpPr>
          <p:cNvPr id="11" name="Freeform 10">
            <a:extLst>
              <a:ext uri="{FF2B5EF4-FFF2-40B4-BE49-F238E27FC236}">
                <a16:creationId xmlns:a16="http://schemas.microsoft.com/office/drawing/2014/main" id="{D558BFC7-CA51-8741-9DDE-AF421CE034D5}"/>
              </a:ext>
            </a:extLst>
          </p:cNvPr>
          <p:cNvSpPr/>
          <p:nvPr/>
        </p:nvSpPr>
        <p:spPr>
          <a:xfrm>
            <a:off x="2987295" y="1367217"/>
            <a:ext cx="1533295" cy="322228"/>
          </a:xfrm>
          <a:custGeom>
            <a:avLst/>
            <a:gdLst>
              <a:gd name="connsiteX0" fmla="*/ 1372130 w 1533295"/>
              <a:gd name="connsiteY0" fmla="*/ 322228 h 322228"/>
              <a:gd name="connsiteX1" fmla="*/ 161165 w 1533295"/>
              <a:gd name="connsiteY1" fmla="*/ 322228 h 322228"/>
              <a:gd name="connsiteX2" fmla="*/ 0 w 1533295"/>
              <a:gd name="connsiteY2" fmla="*/ 161114 h 322228"/>
              <a:gd name="connsiteX3" fmla="*/ 0 w 1533295"/>
              <a:gd name="connsiteY3" fmla="*/ 161114 h 322228"/>
              <a:gd name="connsiteX4" fmla="*/ 161165 w 1533295"/>
              <a:gd name="connsiteY4" fmla="*/ 0 h 322228"/>
              <a:gd name="connsiteX5" fmla="*/ 1372130 w 1533295"/>
              <a:gd name="connsiteY5" fmla="*/ 0 h 322228"/>
              <a:gd name="connsiteX6" fmla="*/ 1533295 w 1533295"/>
              <a:gd name="connsiteY6" fmla="*/ 161114 h 322228"/>
              <a:gd name="connsiteX7" fmla="*/ 1533295 w 1533295"/>
              <a:gd name="connsiteY7" fmla="*/ 161114 h 322228"/>
              <a:gd name="connsiteX8" fmla="*/ 1372130 w 1533295"/>
              <a:gd name="connsiteY8" fmla="*/ 322228 h 32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95" h="322228">
                <a:moveTo>
                  <a:pt x="1372130" y="322228"/>
                </a:moveTo>
                <a:lnTo>
                  <a:pt x="161165" y="322228"/>
                </a:lnTo>
                <a:cubicBezTo>
                  <a:pt x="72123" y="322228"/>
                  <a:pt x="0" y="250127"/>
                  <a:pt x="0" y="161114"/>
                </a:cubicBezTo>
                <a:lnTo>
                  <a:pt x="0" y="161114"/>
                </a:lnTo>
                <a:cubicBezTo>
                  <a:pt x="0" y="72101"/>
                  <a:pt x="72123" y="0"/>
                  <a:pt x="161165" y="0"/>
                </a:cubicBezTo>
                <a:lnTo>
                  <a:pt x="1372130" y="0"/>
                </a:lnTo>
                <a:cubicBezTo>
                  <a:pt x="1461171" y="0"/>
                  <a:pt x="1533295" y="72101"/>
                  <a:pt x="1533295" y="161114"/>
                </a:cubicBezTo>
                <a:lnTo>
                  <a:pt x="1533295" y="161114"/>
                </a:lnTo>
                <a:cubicBezTo>
                  <a:pt x="1533295" y="250127"/>
                  <a:pt x="1461171" y="322228"/>
                  <a:pt x="1372130" y="322228"/>
                </a:cubicBezTo>
                <a:close/>
              </a:path>
            </a:pathLst>
          </a:custGeom>
          <a:solidFill>
            <a:schemeClr val="accent2"/>
          </a:solidFill>
          <a:ln w="8897" cap="flat">
            <a:no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BR" sz="2400" b="0" i="0" u="none" strike="noStrike" kern="1200" cap="none" spc="0" normalizeH="0" baseline="0" noProof="0">
              <a:ln>
                <a:noFill/>
              </a:ln>
              <a:solidFill>
                <a:srgbClr val="000000"/>
              </a:solidFill>
              <a:effectLst/>
              <a:uLnTx/>
              <a:uFillTx/>
              <a:latin typeface="Calibri"/>
              <a:ea typeface="+mn-ea"/>
              <a:cs typeface="+mn-cs"/>
            </a:endParaRPr>
          </a:p>
        </p:txBody>
      </p:sp>
      <p:sp>
        <p:nvSpPr>
          <p:cNvPr id="12" name="Freeform 11">
            <a:extLst>
              <a:ext uri="{FF2B5EF4-FFF2-40B4-BE49-F238E27FC236}">
                <a16:creationId xmlns:a16="http://schemas.microsoft.com/office/drawing/2014/main" id="{50276FFE-30AD-8E42-80BF-FCB7E4D53268}"/>
              </a:ext>
            </a:extLst>
          </p:cNvPr>
          <p:cNvSpPr/>
          <p:nvPr/>
        </p:nvSpPr>
        <p:spPr>
          <a:xfrm>
            <a:off x="901160" y="597318"/>
            <a:ext cx="666030" cy="665819"/>
          </a:xfrm>
          <a:custGeom>
            <a:avLst/>
            <a:gdLst>
              <a:gd name="connsiteX0" fmla="*/ 666031 w 666030"/>
              <a:gd name="connsiteY0" fmla="*/ 332910 h 665819"/>
              <a:gd name="connsiteX1" fmla="*/ 333015 w 666030"/>
              <a:gd name="connsiteY1" fmla="*/ 665819 h 665819"/>
              <a:gd name="connsiteX2" fmla="*/ 0 w 666030"/>
              <a:gd name="connsiteY2" fmla="*/ 332910 h 665819"/>
              <a:gd name="connsiteX3" fmla="*/ 333015 w 666030"/>
              <a:gd name="connsiteY3" fmla="*/ 0 h 665819"/>
              <a:gd name="connsiteX4" fmla="*/ 666031 w 666030"/>
              <a:gd name="connsiteY4" fmla="*/ 332910 h 66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30" h="665819">
                <a:moveTo>
                  <a:pt x="666031" y="332910"/>
                </a:moveTo>
                <a:cubicBezTo>
                  <a:pt x="666031" y="516771"/>
                  <a:pt x="516935" y="665819"/>
                  <a:pt x="333015" y="665819"/>
                </a:cubicBezTo>
                <a:cubicBezTo>
                  <a:pt x="149096" y="665819"/>
                  <a:pt x="0" y="516771"/>
                  <a:pt x="0" y="332910"/>
                </a:cubicBezTo>
                <a:cubicBezTo>
                  <a:pt x="0" y="149049"/>
                  <a:pt x="149096" y="0"/>
                  <a:pt x="333015" y="0"/>
                </a:cubicBezTo>
                <a:cubicBezTo>
                  <a:pt x="516935" y="0"/>
                  <a:pt x="666031" y="149049"/>
                  <a:pt x="666031" y="332910"/>
                </a:cubicBezTo>
                <a:close/>
              </a:path>
            </a:pathLst>
          </a:custGeom>
          <a:solidFill>
            <a:schemeClr val="accent1"/>
          </a:solidFill>
          <a:ln w="8897" cap="flat">
            <a:no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BR" sz="2400" b="0" i="0" u="none" strike="noStrike" kern="1200" cap="none" spc="0" normalizeH="0" baseline="0" noProof="0">
              <a:ln>
                <a:noFill/>
              </a:ln>
              <a:solidFill>
                <a:srgbClr val="000000"/>
              </a:solidFill>
              <a:effectLst/>
              <a:uLnTx/>
              <a:uFillTx/>
              <a:latin typeface="Calibri"/>
              <a:ea typeface="+mn-ea"/>
              <a:cs typeface="+mn-cs"/>
            </a:endParaRPr>
          </a:p>
        </p:txBody>
      </p:sp>
      <p:sp>
        <p:nvSpPr>
          <p:cNvPr id="13" name="Freeform 12">
            <a:extLst>
              <a:ext uri="{FF2B5EF4-FFF2-40B4-BE49-F238E27FC236}">
                <a16:creationId xmlns:a16="http://schemas.microsoft.com/office/drawing/2014/main" id="{142B84D7-A05D-204C-ABD3-BD98FE801C9C}"/>
              </a:ext>
            </a:extLst>
          </p:cNvPr>
          <p:cNvSpPr/>
          <p:nvPr/>
        </p:nvSpPr>
        <p:spPr>
          <a:xfrm>
            <a:off x="3312224" y="563262"/>
            <a:ext cx="666030" cy="665819"/>
          </a:xfrm>
          <a:custGeom>
            <a:avLst/>
            <a:gdLst>
              <a:gd name="connsiteX0" fmla="*/ 666031 w 666030"/>
              <a:gd name="connsiteY0" fmla="*/ 332910 h 665819"/>
              <a:gd name="connsiteX1" fmla="*/ 333015 w 666030"/>
              <a:gd name="connsiteY1" fmla="*/ 665820 h 665819"/>
              <a:gd name="connsiteX2" fmla="*/ 0 w 666030"/>
              <a:gd name="connsiteY2" fmla="*/ 332910 h 665819"/>
              <a:gd name="connsiteX3" fmla="*/ 333015 w 666030"/>
              <a:gd name="connsiteY3" fmla="*/ 0 h 665819"/>
              <a:gd name="connsiteX4" fmla="*/ 666031 w 666030"/>
              <a:gd name="connsiteY4" fmla="*/ 332910 h 66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30" h="665819">
                <a:moveTo>
                  <a:pt x="666031" y="332910"/>
                </a:moveTo>
                <a:cubicBezTo>
                  <a:pt x="666031" y="516771"/>
                  <a:pt x="516935" y="665820"/>
                  <a:pt x="333015" y="665820"/>
                </a:cubicBezTo>
                <a:cubicBezTo>
                  <a:pt x="149096" y="665820"/>
                  <a:pt x="0" y="516771"/>
                  <a:pt x="0" y="332910"/>
                </a:cubicBezTo>
                <a:cubicBezTo>
                  <a:pt x="0" y="149049"/>
                  <a:pt x="149096" y="0"/>
                  <a:pt x="333015" y="0"/>
                </a:cubicBezTo>
                <a:cubicBezTo>
                  <a:pt x="516935" y="0"/>
                  <a:pt x="666031" y="149049"/>
                  <a:pt x="666031" y="332910"/>
                </a:cubicBezTo>
                <a:close/>
              </a:path>
            </a:pathLst>
          </a:custGeom>
          <a:solidFill>
            <a:schemeClr val="accent2"/>
          </a:solidFill>
          <a:ln w="8897" cap="flat">
            <a:no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BR" sz="2400" b="0" i="0" u="none" strike="noStrike" kern="1200" cap="none" spc="0" normalizeH="0" baseline="0" noProof="0">
              <a:ln>
                <a:noFill/>
              </a:ln>
              <a:solidFill>
                <a:srgbClr val="000000"/>
              </a:solidFill>
              <a:effectLst/>
              <a:uLnTx/>
              <a:uFillTx/>
              <a:latin typeface="Calibri"/>
              <a:ea typeface="+mn-ea"/>
              <a:cs typeface="+mn-cs"/>
            </a:endParaRPr>
          </a:p>
        </p:txBody>
      </p:sp>
      <p:sp>
        <p:nvSpPr>
          <p:cNvPr id="14" name="Freeform 13">
            <a:extLst>
              <a:ext uri="{FF2B5EF4-FFF2-40B4-BE49-F238E27FC236}">
                <a16:creationId xmlns:a16="http://schemas.microsoft.com/office/drawing/2014/main" id="{24F1B89D-47C9-9843-A8A4-BF7BD8C80F7F}"/>
              </a:ext>
            </a:extLst>
          </p:cNvPr>
          <p:cNvSpPr/>
          <p:nvPr/>
        </p:nvSpPr>
        <p:spPr>
          <a:xfrm>
            <a:off x="5062712" y="1540262"/>
            <a:ext cx="2151386" cy="3000648"/>
          </a:xfrm>
          <a:custGeom>
            <a:avLst/>
            <a:gdLst>
              <a:gd name="connsiteX0" fmla="*/ 2491382 w 2711320"/>
              <a:gd name="connsiteY0" fmla="*/ 3218720 h 3218720"/>
              <a:gd name="connsiteX1" fmla="*/ 219933 w 2711320"/>
              <a:gd name="connsiteY1" fmla="*/ 3218720 h 3218720"/>
              <a:gd name="connsiteX2" fmla="*/ 0 w 2711320"/>
              <a:gd name="connsiteY2" fmla="*/ 2998857 h 3218720"/>
              <a:gd name="connsiteX3" fmla="*/ 0 w 2711320"/>
              <a:gd name="connsiteY3" fmla="*/ 219863 h 3218720"/>
              <a:gd name="connsiteX4" fmla="*/ 219933 w 2711320"/>
              <a:gd name="connsiteY4" fmla="*/ 0 h 3218720"/>
              <a:gd name="connsiteX5" fmla="*/ 2491382 w 2711320"/>
              <a:gd name="connsiteY5" fmla="*/ 0 h 3218720"/>
              <a:gd name="connsiteX6" fmla="*/ 2711315 w 2711320"/>
              <a:gd name="connsiteY6" fmla="*/ 219863 h 3218720"/>
              <a:gd name="connsiteX7" fmla="*/ 2711315 w 2711320"/>
              <a:gd name="connsiteY7" fmla="*/ 2998857 h 3218720"/>
              <a:gd name="connsiteX8" fmla="*/ 2491382 w 2711320"/>
              <a:gd name="connsiteY8" fmla="*/ 3218720 h 321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1320" h="3218720">
                <a:moveTo>
                  <a:pt x="2491382" y="3218720"/>
                </a:moveTo>
                <a:lnTo>
                  <a:pt x="219933" y="3218720"/>
                </a:lnTo>
                <a:cubicBezTo>
                  <a:pt x="97946" y="3218720"/>
                  <a:pt x="0" y="3119915"/>
                  <a:pt x="0" y="2998857"/>
                </a:cubicBezTo>
                <a:lnTo>
                  <a:pt x="0" y="219863"/>
                </a:lnTo>
                <a:cubicBezTo>
                  <a:pt x="0" y="97915"/>
                  <a:pt x="98836" y="0"/>
                  <a:pt x="219933" y="0"/>
                </a:cubicBezTo>
                <a:lnTo>
                  <a:pt x="2491382" y="0"/>
                </a:lnTo>
                <a:cubicBezTo>
                  <a:pt x="2613369" y="0"/>
                  <a:pt x="2711315" y="98805"/>
                  <a:pt x="2711315" y="219863"/>
                </a:cubicBezTo>
                <a:lnTo>
                  <a:pt x="2711315" y="2998857"/>
                </a:lnTo>
                <a:cubicBezTo>
                  <a:pt x="2712205" y="3120806"/>
                  <a:pt x="2613369" y="3218720"/>
                  <a:pt x="2491382" y="3218720"/>
                </a:cubicBezTo>
                <a:close/>
              </a:path>
            </a:pathLst>
          </a:custGeom>
          <a:solidFill>
            <a:schemeClr val="bg2"/>
          </a:solidFill>
          <a:ln w="25400" cap="flat">
            <a:solidFill>
              <a:schemeClr val="accent3"/>
            </a:solid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BR"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5" name="Freeform 14">
            <a:extLst>
              <a:ext uri="{FF2B5EF4-FFF2-40B4-BE49-F238E27FC236}">
                <a16:creationId xmlns:a16="http://schemas.microsoft.com/office/drawing/2014/main" id="{08289802-40A1-764C-B018-00CA9F4BBA30}"/>
              </a:ext>
            </a:extLst>
          </p:cNvPr>
          <p:cNvSpPr/>
          <p:nvPr/>
        </p:nvSpPr>
        <p:spPr>
          <a:xfrm>
            <a:off x="7431329" y="1495882"/>
            <a:ext cx="2151386" cy="3045028"/>
          </a:xfrm>
          <a:custGeom>
            <a:avLst/>
            <a:gdLst>
              <a:gd name="connsiteX0" fmla="*/ 2491383 w 2711320"/>
              <a:gd name="connsiteY0" fmla="*/ 3219610 h 3219610"/>
              <a:gd name="connsiteX1" fmla="*/ 219933 w 2711320"/>
              <a:gd name="connsiteY1" fmla="*/ 3219610 h 3219610"/>
              <a:gd name="connsiteX2" fmla="*/ 0 w 2711320"/>
              <a:gd name="connsiteY2" fmla="*/ 2999748 h 3219610"/>
              <a:gd name="connsiteX3" fmla="*/ 0 w 2711320"/>
              <a:gd name="connsiteY3" fmla="*/ 219863 h 3219610"/>
              <a:gd name="connsiteX4" fmla="*/ 219933 w 2711320"/>
              <a:gd name="connsiteY4" fmla="*/ 0 h 3219610"/>
              <a:gd name="connsiteX5" fmla="*/ 2491383 w 2711320"/>
              <a:gd name="connsiteY5" fmla="*/ 0 h 3219610"/>
              <a:gd name="connsiteX6" fmla="*/ 2711315 w 2711320"/>
              <a:gd name="connsiteY6" fmla="*/ 219863 h 3219610"/>
              <a:gd name="connsiteX7" fmla="*/ 2711315 w 2711320"/>
              <a:gd name="connsiteY7" fmla="*/ 2998857 h 3219610"/>
              <a:gd name="connsiteX8" fmla="*/ 2491383 w 2711320"/>
              <a:gd name="connsiteY8" fmla="*/ 3219610 h 321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1320" h="3219610">
                <a:moveTo>
                  <a:pt x="2491383" y="3219610"/>
                </a:moveTo>
                <a:lnTo>
                  <a:pt x="219933" y="3219610"/>
                </a:lnTo>
                <a:cubicBezTo>
                  <a:pt x="97946" y="3219610"/>
                  <a:pt x="0" y="3120806"/>
                  <a:pt x="0" y="2999748"/>
                </a:cubicBezTo>
                <a:lnTo>
                  <a:pt x="0" y="219863"/>
                </a:lnTo>
                <a:cubicBezTo>
                  <a:pt x="0" y="97915"/>
                  <a:pt x="98836" y="0"/>
                  <a:pt x="219933" y="0"/>
                </a:cubicBezTo>
                <a:lnTo>
                  <a:pt x="2491383" y="0"/>
                </a:lnTo>
                <a:cubicBezTo>
                  <a:pt x="2613369" y="0"/>
                  <a:pt x="2711315" y="98805"/>
                  <a:pt x="2711315" y="219863"/>
                </a:cubicBezTo>
                <a:lnTo>
                  <a:pt x="2711315" y="2998857"/>
                </a:lnTo>
                <a:cubicBezTo>
                  <a:pt x="2712205" y="3120806"/>
                  <a:pt x="2613369" y="3219610"/>
                  <a:pt x="2491383" y="3219610"/>
                </a:cubicBezTo>
                <a:close/>
              </a:path>
            </a:pathLst>
          </a:custGeom>
          <a:solidFill>
            <a:schemeClr val="bg2"/>
          </a:solidFill>
          <a:ln w="25400" cap="flat">
            <a:solidFill>
              <a:schemeClr val="accent4"/>
            </a:solid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BR" sz="2400" b="0" i="0" u="none" strike="noStrike" kern="1200" cap="none" spc="0" normalizeH="0" baseline="0" noProof="0">
              <a:ln>
                <a:noFill/>
              </a:ln>
              <a:solidFill>
                <a:srgbClr val="000000"/>
              </a:solidFill>
              <a:effectLst/>
              <a:uLnTx/>
              <a:uFillTx/>
              <a:latin typeface="Calibri"/>
              <a:ea typeface="+mn-ea"/>
              <a:cs typeface="+mn-cs"/>
            </a:endParaRPr>
          </a:p>
        </p:txBody>
      </p:sp>
      <p:sp>
        <p:nvSpPr>
          <p:cNvPr id="16" name="Freeform 15">
            <a:extLst>
              <a:ext uri="{FF2B5EF4-FFF2-40B4-BE49-F238E27FC236}">
                <a16:creationId xmlns:a16="http://schemas.microsoft.com/office/drawing/2014/main" id="{4D1D6135-A768-B44D-9231-01CBBD58A1D9}"/>
              </a:ext>
            </a:extLst>
          </p:cNvPr>
          <p:cNvSpPr/>
          <p:nvPr/>
        </p:nvSpPr>
        <p:spPr>
          <a:xfrm>
            <a:off x="5530085" y="1359873"/>
            <a:ext cx="1216644" cy="317148"/>
          </a:xfrm>
          <a:custGeom>
            <a:avLst/>
            <a:gdLst>
              <a:gd name="connsiteX0" fmla="*/ 1372130 w 1533295"/>
              <a:gd name="connsiteY0" fmla="*/ 322228 h 322228"/>
              <a:gd name="connsiteX1" fmla="*/ 161165 w 1533295"/>
              <a:gd name="connsiteY1" fmla="*/ 322228 h 322228"/>
              <a:gd name="connsiteX2" fmla="*/ 0 w 1533295"/>
              <a:gd name="connsiteY2" fmla="*/ 161114 h 322228"/>
              <a:gd name="connsiteX3" fmla="*/ 0 w 1533295"/>
              <a:gd name="connsiteY3" fmla="*/ 161114 h 322228"/>
              <a:gd name="connsiteX4" fmla="*/ 161165 w 1533295"/>
              <a:gd name="connsiteY4" fmla="*/ 0 h 322228"/>
              <a:gd name="connsiteX5" fmla="*/ 1372130 w 1533295"/>
              <a:gd name="connsiteY5" fmla="*/ 0 h 322228"/>
              <a:gd name="connsiteX6" fmla="*/ 1533295 w 1533295"/>
              <a:gd name="connsiteY6" fmla="*/ 161114 h 322228"/>
              <a:gd name="connsiteX7" fmla="*/ 1533295 w 1533295"/>
              <a:gd name="connsiteY7" fmla="*/ 161114 h 322228"/>
              <a:gd name="connsiteX8" fmla="*/ 1372130 w 1533295"/>
              <a:gd name="connsiteY8" fmla="*/ 322228 h 32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95" h="322228">
                <a:moveTo>
                  <a:pt x="1372130" y="322228"/>
                </a:moveTo>
                <a:lnTo>
                  <a:pt x="161165" y="322228"/>
                </a:lnTo>
                <a:cubicBezTo>
                  <a:pt x="72123" y="322228"/>
                  <a:pt x="0" y="250127"/>
                  <a:pt x="0" y="161114"/>
                </a:cubicBezTo>
                <a:lnTo>
                  <a:pt x="0" y="161114"/>
                </a:lnTo>
                <a:cubicBezTo>
                  <a:pt x="0" y="72101"/>
                  <a:pt x="72123" y="0"/>
                  <a:pt x="161165" y="0"/>
                </a:cubicBezTo>
                <a:lnTo>
                  <a:pt x="1372130" y="0"/>
                </a:lnTo>
                <a:cubicBezTo>
                  <a:pt x="1461171" y="0"/>
                  <a:pt x="1533295" y="72101"/>
                  <a:pt x="1533295" y="161114"/>
                </a:cubicBezTo>
                <a:lnTo>
                  <a:pt x="1533295" y="161114"/>
                </a:lnTo>
                <a:cubicBezTo>
                  <a:pt x="1533295" y="250127"/>
                  <a:pt x="1461171" y="322228"/>
                  <a:pt x="1372130" y="322228"/>
                </a:cubicBezTo>
                <a:close/>
              </a:path>
            </a:pathLst>
          </a:custGeom>
          <a:solidFill>
            <a:schemeClr val="accent3"/>
          </a:solidFill>
          <a:ln w="8897" cap="flat">
            <a:no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BR" sz="2400" b="0" i="0" u="none" strike="noStrike" kern="1200" cap="none" spc="0" normalizeH="0" baseline="0" noProof="0">
              <a:ln>
                <a:noFill/>
              </a:ln>
              <a:solidFill>
                <a:srgbClr val="000000"/>
              </a:solidFill>
              <a:effectLst/>
              <a:uLnTx/>
              <a:uFillTx/>
              <a:latin typeface="Calibri"/>
              <a:ea typeface="+mn-ea"/>
              <a:cs typeface="+mn-cs"/>
            </a:endParaRPr>
          </a:p>
        </p:txBody>
      </p:sp>
      <p:sp>
        <p:nvSpPr>
          <p:cNvPr id="17" name="Freeform 16">
            <a:extLst>
              <a:ext uri="{FF2B5EF4-FFF2-40B4-BE49-F238E27FC236}">
                <a16:creationId xmlns:a16="http://schemas.microsoft.com/office/drawing/2014/main" id="{081A4CE2-F30D-F04C-AE2D-DAA191C6B5B9}"/>
              </a:ext>
            </a:extLst>
          </p:cNvPr>
          <p:cNvSpPr/>
          <p:nvPr/>
        </p:nvSpPr>
        <p:spPr>
          <a:xfrm>
            <a:off x="8020343" y="1340861"/>
            <a:ext cx="1216643" cy="322228"/>
          </a:xfrm>
          <a:custGeom>
            <a:avLst/>
            <a:gdLst>
              <a:gd name="connsiteX0" fmla="*/ 1372131 w 1533295"/>
              <a:gd name="connsiteY0" fmla="*/ 322228 h 322228"/>
              <a:gd name="connsiteX1" fmla="*/ 161166 w 1533295"/>
              <a:gd name="connsiteY1" fmla="*/ 322228 h 322228"/>
              <a:gd name="connsiteX2" fmla="*/ 0 w 1533295"/>
              <a:gd name="connsiteY2" fmla="*/ 161114 h 322228"/>
              <a:gd name="connsiteX3" fmla="*/ 0 w 1533295"/>
              <a:gd name="connsiteY3" fmla="*/ 161114 h 322228"/>
              <a:gd name="connsiteX4" fmla="*/ 161166 w 1533295"/>
              <a:gd name="connsiteY4" fmla="*/ 0 h 322228"/>
              <a:gd name="connsiteX5" fmla="*/ 1372131 w 1533295"/>
              <a:gd name="connsiteY5" fmla="*/ 0 h 322228"/>
              <a:gd name="connsiteX6" fmla="*/ 1533296 w 1533295"/>
              <a:gd name="connsiteY6" fmla="*/ 161114 h 322228"/>
              <a:gd name="connsiteX7" fmla="*/ 1533296 w 1533295"/>
              <a:gd name="connsiteY7" fmla="*/ 161114 h 322228"/>
              <a:gd name="connsiteX8" fmla="*/ 1372131 w 1533295"/>
              <a:gd name="connsiteY8" fmla="*/ 322228 h 32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95" h="322228">
                <a:moveTo>
                  <a:pt x="1372131" y="322228"/>
                </a:moveTo>
                <a:lnTo>
                  <a:pt x="161166" y="322228"/>
                </a:lnTo>
                <a:cubicBezTo>
                  <a:pt x="72125" y="322228"/>
                  <a:pt x="0" y="250127"/>
                  <a:pt x="0" y="161114"/>
                </a:cubicBezTo>
                <a:lnTo>
                  <a:pt x="0" y="161114"/>
                </a:lnTo>
                <a:cubicBezTo>
                  <a:pt x="0" y="72101"/>
                  <a:pt x="72125" y="0"/>
                  <a:pt x="161166" y="0"/>
                </a:cubicBezTo>
                <a:lnTo>
                  <a:pt x="1372131" y="0"/>
                </a:lnTo>
                <a:cubicBezTo>
                  <a:pt x="1461172" y="0"/>
                  <a:pt x="1533296" y="72101"/>
                  <a:pt x="1533296" y="161114"/>
                </a:cubicBezTo>
                <a:lnTo>
                  <a:pt x="1533296" y="161114"/>
                </a:lnTo>
                <a:cubicBezTo>
                  <a:pt x="1533296" y="250127"/>
                  <a:pt x="1461172" y="322228"/>
                  <a:pt x="1372131" y="322228"/>
                </a:cubicBezTo>
                <a:close/>
              </a:path>
            </a:pathLst>
          </a:custGeom>
          <a:solidFill>
            <a:schemeClr val="accent4"/>
          </a:solidFill>
          <a:ln w="8897" cap="flat">
            <a:no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BR" sz="2400" b="0" i="0" u="none" strike="noStrike" kern="1200" cap="none" spc="0" normalizeH="0" baseline="0" noProof="0">
              <a:ln>
                <a:noFill/>
              </a:ln>
              <a:solidFill>
                <a:srgbClr val="000000"/>
              </a:solidFill>
              <a:effectLst/>
              <a:uLnTx/>
              <a:uFillTx/>
              <a:latin typeface="Calibri"/>
              <a:ea typeface="+mn-ea"/>
              <a:cs typeface="+mn-cs"/>
            </a:endParaRPr>
          </a:p>
        </p:txBody>
      </p:sp>
      <p:sp>
        <p:nvSpPr>
          <p:cNvPr id="18" name="Freeform 17">
            <a:extLst>
              <a:ext uri="{FF2B5EF4-FFF2-40B4-BE49-F238E27FC236}">
                <a16:creationId xmlns:a16="http://schemas.microsoft.com/office/drawing/2014/main" id="{CCDEA08E-BCC6-EB4D-8E77-B390D586FB76}"/>
              </a:ext>
            </a:extLst>
          </p:cNvPr>
          <p:cNvSpPr/>
          <p:nvPr/>
        </p:nvSpPr>
        <p:spPr>
          <a:xfrm>
            <a:off x="5791342" y="581937"/>
            <a:ext cx="611305" cy="655322"/>
          </a:xfrm>
          <a:custGeom>
            <a:avLst/>
            <a:gdLst>
              <a:gd name="connsiteX0" fmla="*/ 666031 w 666030"/>
              <a:gd name="connsiteY0" fmla="*/ 332910 h 665819"/>
              <a:gd name="connsiteX1" fmla="*/ 333015 w 666030"/>
              <a:gd name="connsiteY1" fmla="*/ 665819 h 665819"/>
              <a:gd name="connsiteX2" fmla="*/ 0 w 666030"/>
              <a:gd name="connsiteY2" fmla="*/ 332910 h 665819"/>
              <a:gd name="connsiteX3" fmla="*/ 333015 w 666030"/>
              <a:gd name="connsiteY3" fmla="*/ 0 h 665819"/>
              <a:gd name="connsiteX4" fmla="*/ 666031 w 666030"/>
              <a:gd name="connsiteY4" fmla="*/ 332910 h 66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30" h="665819">
                <a:moveTo>
                  <a:pt x="666031" y="332910"/>
                </a:moveTo>
                <a:cubicBezTo>
                  <a:pt x="666031" y="516771"/>
                  <a:pt x="516935" y="665819"/>
                  <a:pt x="333015" y="665819"/>
                </a:cubicBezTo>
                <a:cubicBezTo>
                  <a:pt x="149096" y="665819"/>
                  <a:pt x="0" y="516771"/>
                  <a:pt x="0" y="332910"/>
                </a:cubicBezTo>
                <a:cubicBezTo>
                  <a:pt x="0" y="149049"/>
                  <a:pt x="149096" y="0"/>
                  <a:pt x="333015" y="0"/>
                </a:cubicBezTo>
                <a:cubicBezTo>
                  <a:pt x="516935" y="0"/>
                  <a:pt x="666031" y="149049"/>
                  <a:pt x="666031" y="332910"/>
                </a:cubicBezTo>
                <a:close/>
              </a:path>
            </a:pathLst>
          </a:custGeom>
          <a:solidFill>
            <a:schemeClr val="accent3"/>
          </a:solidFill>
          <a:ln w="8897" cap="flat">
            <a:no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BR" sz="2400" b="0" i="0" u="none" strike="noStrike" kern="1200" cap="none" spc="0" normalizeH="0" baseline="0" noProof="0">
              <a:ln>
                <a:noFill/>
              </a:ln>
              <a:solidFill>
                <a:srgbClr val="000000"/>
              </a:solidFill>
              <a:effectLst/>
              <a:uLnTx/>
              <a:uFillTx/>
              <a:latin typeface="Calibri"/>
              <a:ea typeface="+mn-ea"/>
              <a:cs typeface="+mn-cs"/>
            </a:endParaRPr>
          </a:p>
        </p:txBody>
      </p:sp>
      <p:sp>
        <p:nvSpPr>
          <p:cNvPr id="19" name="Freeform 18">
            <a:extLst>
              <a:ext uri="{FF2B5EF4-FFF2-40B4-BE49-F238E27FC236}">
                <a16:creationId xmlns:a16="http://schemas.microsoft.com/office/drawing/2014/main" id="{E935D461-4D4C-E345-84DC-1F1C8AA96DDB}"/>
              </a:ext>
            </a:extLst>
          </p:cNvPr>
          <p:cNvSpPr/>
          <p:nvPr/>
        </p:nvSpPr>
        <p:spPr>
          <a:xfrm>
            <a:off x="8371152" y="563262"/>
            <a:ext cx="611305" cy="665819"/>
          </a:xfrm>
          <a:custGeom>
            <a:avLst/>
            <a:gdLst>
              <a:gd name="connsiteX0" fmla="*/ 666030 w 666030"/>
              <a:gd name="connsiteY0" fmla="*/ 332910 h 665819"/>
              <a:gd name="connsiteX1" fmla="*/ 333015 w 666030"/>
              <a:gd name="connsiteY1" fmla="*/ 665820 h 665819"/>
              <a:gd name="connsiteX2" fmla="*/ -1 w 666030"/>
              <a:gd name="connsiteY2" fmla="*/ 332910 h 665819"/>
              <a:gd name="connsiteX3" fmla="*/ 333015 w 666030"/>
              <a:gd name="connsiteY3" fmla="*/ 0 h 665819"/>
              <a:gd name="connsiteX4" fmla="*/ 666030 w 666030"/>
              <a:gd name="connsiteY4" fmla="*/ 332910 h 66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30" h="665819">
                <a:moveTo>
                  <a:pt x="666030" y="332910"/>
                </a:moveTo>
                <a:cubicBezTo>
                  <a:pt x="666030" y="516771"/>
                  <a:pt x="516935" y="665820"/>
                  <a:pt x="333015" y="665820"/>
                </a:cubicBezTo>
                <a:cubicBezTo>
                  <a:pt x="149096" y="665820"/>
                  <a:pt x="-1" y="516771"/>
                  <a:pt x="-1" y="332910"/>
                </a:cubicBezTo>
                <a:cubicBezTo>
                  <a:pt x="-1" y="149049"/>
                  <a:pt x="149095" y="0"/>
                  <a:pt x="333015" y="0"/>
                </a:cubicBezTo>
                <a:cubicBezTo>
                  <a:pt x="516933" y="0"/>
                  <a:pt x="666030" y="149049"/>
                  <a:pt x="666030" y="332910"/>
                </a:cubicBezTo>
                <a:close/>
              </a:path>
            </a:pathLst>
          </a:custGeom>
          <a:solidFill>
            <a:schemeClr val="accent4"/>
          </a:solidFill>
          <a:ln w="8897" cap="flat">
            <a:no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BR" sz="2400" b="0" i="0" u="none" strike="noStrike" kern="1200" cap="none" spc="0" normalizeH="0" baseline="0" noProof="0">
              <a:ln>
                <a:noFill/>
              </a:ln>
              <a:solidFill>
                <a:srgbClr val="000000"/>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9FC4E000-7742-644B-8B57-7A325DA04FE9}"/>
              </a:ext>
            </a:extLst>
          </p:cNvPr>
          <p:cNvSpPr txBox="1"/>
          <p:nvPr/>
        </p:nvSpPr>
        <p:spPr>
          <a:xfrm>
            <a:off x="908899" y="745560"/>
            <a:ext cx="650555" cy="369332"/>
          </a:xfrm>
          <a:prstGeom prst="rect">
            <a:avLst/>
          </a:prstGeom>
          <a:noFill/>
        </p:spPr>
        <p:txBody>
          <a:bodyPr wrap="square" lIns="0" tIns="0" rIns="0" bIns="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1</a:t>
            </a:r>
            <a:endParaRPr kumimoji="0" lang="en-BR" sz="24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22" name="TextBox 21">
            <a:extLst>
              <a:ext uri="{FF2B5EF4-FFF2-40B4-BE49-F238E27FC236}">
                <a16:creationId xmlns:a16="http://schemas.microsoft.com/office/drawing/2014/main" id="{65C1CC88-C7BF-D943-B098-C3BAD692B53F}"/>
              </a:ext>
            </a:extLst>
          </p:cNvPr>
          <p:cNvSpPr txBox="1"/>
          <p:nvPr/>
        </p:nvSpPr>
        <p:spPr>
          <a:xfrm>
            <a:off x="611014" y="1338929"/>
            <a:ext cx="1267749" cy="369332"/>
          </a:xfrm>
          <a:prstGeom prst="rect">
            <a:avLst/>
          </a:prstGeom>
          <a:noFill/>
        </p:spPr>
        <p:txBody>
          <a:bodyPr wrap="square" anchor="ctr" anchorCtr="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GET IT</a:t>
            </a:r>
            <a:endParaRPr kumimoji="0" lang="en-BR" sz="1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23" name="TextBox 22">
            <a:extLst>
              <a:ext uri="{FF2B5EF4-FFF2-40B4-BE49-F238E27FC236}">
                <a16:creationId xmlns:a16="http://schemas.microsoft.com/office/drawing/2014/main" id="{7A26906C-977A-F045-B9DA-A92A2D670747}"/>
              </a:ext>
            </a:extLst>
          </p:cNvPr>
          <p:cNvSpPr txBox="1"/>
          <p:nvPr/>
        </p:nvSpPr>
        <p:spPr>
          <a:xfrm>
            <a:off x="3298617" y="1406300"/>
            <a:ext cx="1037126" cy="276999"/>
          </a:xfrm>
          <a:prstGeom prst="rect">
            <a:avLst/>
          </a:prstGeom>
          <a:noFill/>
        </p:spPr>
        <p:txBody>
          <a:bodyPr wrap="square" lIns="0" tIns="0" rIns="0" bIns="0" anchor="ctr" anchorCtr="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KEEP IT</a:t>
            </a:r>
            <a:endParaRPr kumimoji="0" lang="en-BR" sz="1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24" name="TextBox 23">
            <a:extLst>
              <a:ext uri="{FF2B5EF4-FFF2-40B4-BE49-F238E27FC236}">
                <a16:creationId xmlns:a16="http://schemas.microsoft.com/office/drawing/2014/main" id="{F477D699-DDAA-C449-A36B-2309A37E9911}"/>
              </a:ext>
            </a:extLst>
          </p:cNvPr>
          <p:cNvSpPr txBox="1"/>
          <p:nvPr/>
        </p:nvSpPr>
        <p:spPr>
          <a:xfrm>
            <a:off x="5635438" y="1377114"/>
            <a:ext cx="1005938" cy="276999"/>
          </a:xfrm>
          <a:prstGeom prst="rect">
            <a:avLst/>
          </a:prstGeom>
          <a:noFill/>
        </p:spPr>
        <p:txBody>
          <a:bodyPr wrap="square" lIns="0" tIns="0" rIns="0" bIns="0" anchor="ctr" anchorCtr="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GROW IT</a:t>
            </a:r>
            <a:endParaRPr kumimoji="0" lang="en-BR" sz="1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25" name="TextBox 24">
            <a:extLst>
              <a:ext uri="{FF2B5EF4-FFF2-40B4-BE49-F238E27FC236}">
                <a16:creationId xmlns:a16="http://schemas.microsoft.com/office/drawing/2014/main" id="{C028A486-CF8E-9041-B882-453BE1DAB605}"/>
              </a:ext>
            </a:extLst>
          </p:cNvPr>
          <p:cNvSpPr txBox="1"/>
          <p:nvPr/>
        </p:nvSpPr>
        <p:spPr>
          <a:xfrm>
            <a:off x="7924332" y="1367217"/>
            <a:ext cx="1433874" cy="276999"/>
          </a:xfrm>
          <a:prstGeom prst="rect">
            <a:avLst/>
          </a:prstGeom>
          <a:noFill/>
        </p:spPr>
        <p:txBody>
          <a:bodyPr wrap="square" lIns="0" tIns="0" rIns="0" bIns="0" anchor="ctr" anchorCtr="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SUSTAIN IT</a:t>
            </a:r>
            <a:endParaRPr kumimoji="0" lang="en-BR" sz="1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26" name="TextBox 25">
            <a:extLst>
              <a:ext uri="{FF2B5EF4-FFF2-40B4-BE49-F238E27FC236}">
                <a16:creationId xmlns:a16="http://schemas.microsoft.com/office/drawing/2014/main" id="{7D8633C8-A834-8F43-91FA-34CFDC090100}"/>
              </a:ext>
            </a:extLst>
          </p:cNvPr>
          <p:cNvSpPr txBox="1"/>
          <p:nvPr/>
        </p:nvSpPr>
        <p:spPr>
          <a:xfrm>
            <a:off x="176298" y="2002408"/>
            <a:ext cx="2151386" cy="1723549"/>
          </a:xfrm>
          <a:prstGeom prst="rect">
            <a:avLst/>
          </a:prstGeom>
          <a:noFill/>
        </p:spPr>
        <p:txBody>
          <a:bodyPr wrap="square" lIns="0" tIns="0" rIns="0" bIns="0"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rPr>
              <a:t>Skill</a:t>
            </a:r>
            <a:r>
              <a:rPr kumimoji="0" lang="en-US" sz="1400" b="0"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rPr>
              <a:t>: Components, characteristics, objectives, and substitutes.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rPr>
              <a:t>Hard work.</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rPr>
              <a:t>You are paid for Value not existence.</a:t>
            </a:r>
            <a:endParaRPr kumimoji="0" lang="en-BR" sz="1400" b="1"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endParaRPr>
          </a:p>
        </p:txBody>
      </p:sp>
      <p:sp>
        <p:nvSpPr>
          <p:cNvPr id="30" name="TextBox 29">
            <a:extLst>
              <a:ext uri="{FF2B5EF4-FFF2-40B4-BE49-F238E27FC236}">
                <a16:creationId xmlns:a16="http://schemas.microsoft.com/office/drawing/2014/main" id="{7B4B0F64-6454-C44E-8642-6A0412F17602}"/>
              </a:ext>
            </a:extLst>
          </p:cNvPr>
          <p:cNvSpPr txBox="1"/>
          <p:nvPr/>
        </p:nvSpPr>
        <p:spPr>
          <a:xfrm>
            <a:off x="3319963" y="711504"/>
            <a:ext cx="650555" cy="369332"/>
          </a:xfrm>
          <a:prstGeom prst="rect">
            <a:avLst/>
          </a:prstGeom>
          <a:noFill/>
        </p:spPr>
        <p:txBody>
          <a:bodyPr wrap="square" lIns="0" tIns="0" rIns="0" bIns="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2</a:t>
            </a:r>
            <a:endParaRPr kumimoji="0" lang="en-BR" sz="24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31" name="TextBox 30">
            <a:extLst>
              <a:ext uri="{FF2B5EF4-FFF2-40B4-BE49-F238E27FC236}">
                <a16:creationId xmlns:a16="http://schemas.microsoft.com/office/drawing/2014/main" id="{DDA59AB2-9E9A-B44A-8E8A-A4E802B0BD03}"/>
              </a:ext>
            </a:extLst>
          </p:cNvPr>
          <p:cNvSpPr txBox="1"/>
          <p:nvPr/>
        </p:nvSpPr>
        <p:spPr>
          <a:xfrm>
            <a:off x="5880304" y="727842"/>
            <a:ext cx="516206" cy="369332"/>
          </a:xfrm>
          <a:prstGeom prst="rect">
            <a:avLst/>
          </a:prstGeom>
          <a:noFill/>
        </p:spPr>
        <p:txBody>
          <a:bodyPr wrap="square" lIns="0" tIns="0" rIns="0" bIns="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3</a:t>
            </a:r>
            <a:endParaRPr kumimoji="0" lang="en-BR" sz="24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32" name="TextBox 31">
            <a:extLst>
              <a:ext uri="{FF2B5EF4-FFF2-40B4-BE49-F238E27FC236}">
                <a16:creationId xmlns:a16="http://schemas.microsoft.com/office/drawing/2014/main" id="{8A9E11B7-39FE-DB4E-9685-0FC54B207F60}"/>
              </a:ext>
            </a:extLst>
          </p:cNvPr>
          <p:cNvSpPr txBox="1"/>
          <p:nvPr/>
        </p:nvSpPr>
        <p:spPr>
          <a:xfrm>
            <a:off x="8461714" y="711504"/>
            <a:ext cx="516204" cy="369332"/>
          </a:xfrm>
          <a:prstGeom prst="rect">
            <a:avLst/>
          </a:prstGeom>
          <a:noFill/>
        </p:spPr>
        <p:txBody>
          <a:bodyPr wrap="square" lIns="0" tIns="0" rIns="0" bIns="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4</a:t>
            </a:r>
            <a:endParaRPr kumimoji="0" lang="en-BR" sz="24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33" name="TextBox 32">
            <a:extLst>
              <a:ext uri="{FF2B5EF4-FFF2-40B4-BE49-F238E27FC236}">
                <a16:creationId xmlns:a16="http://schemas.microsoft.com/office/drawing/2014/main" id="{0AE20792-42DE-A94F-9668-545F8B3D19EA}"/>
              </a:ext>
            </a:extLst>
          </p:cNvPr>
          <p:cNvSpPr txBox="1"/>
          <p:nvPr/>
        </p:nvSpPr>
        <p:spPr>
          <a:xfrm>
            <a:off x="2607652" y="1740143"/>
            <a:ext cx="2187266" cy="2800767"/>
          </a:xfrm>
          <a:prstGeom prst="rect">
            <a:avLst/>
          </a:prstGeom>
          <a:noFill/>
        </p:spPr>
        <p:txBody>
          <a:bodyPr wrap="square" lIns="0" tIns="0" rIns="0" bIns="0" rtlCol="0">
            <a:spAutoFit/>
          </a:bodyPr>
          <a:lstStyle/>
          <a:p>
            <a:pPr marL="285750" marR="0" lvl="0" indent="-285750" algn="ctr"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rPr>
              <a:t>Admit you are over paid.</a:t>
            </a: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rPr>
              <a:t>See it as an opportunity to keep the overpayment</a:t>
            </a:r>
          </a:p>
          <a:p>
            <a:pPr marL="285750" marR="0" lvl="0" indent="-285750" algn="ctr"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endParaRPr>
          </a:p>
          <a:p>
            <a:pPr marL="285750" marR="0" lvl="0" indent="-285750" algn="ctr"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rPr>
              <a:t>Below your means Task:</a:t>
            </a:r>
            <a:r>
              <a:rPr kumimoji="0" lang="en-US" sz="1400" b="0"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rPr>
              <a:t> not easy but doable…</a:t>
            </a:r>
          </a:p>
          <a:p>
            <a:pPr marL="285750" marR="0" lvl="0" indent="-285750" algn="ctr"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endParaRPr>
          </a:p>
          <a:p>
            <a:pPr marL="285750" marR="0" lvl="0" indent="-285750" algn="ctr"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rPr>
              <a:t>Save before your spend.</a:t>
            </a:r>
          </a:p>
          <a:p>
            <a:pPr marL="285750" marR="0" lvl="0" indent="-285750" algn="ctr"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endParaRPr>
          </a:p>
          <a:p>
            <a:pPr marL="285750" marR="0" lvl="0" indent="-285750" algn="ctr"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rPr>
              <a:t>Spend formulars</a:t>
            </a:r>
          </a:p>
        </p:txBody>
      </p:sp>
      <p:sp>
        <p:nvSpPr>
          <p:cNvPr id="34" name="TextBox 33">
            <a:extLst>
              <a:ext uri="{FF2B5EF4-FFF2-40B4-BE49-F238E27FC236}">
                <a16:creationId xmlns:a16="http://schemas.microsoft.com/office/drawing/2014/main" id="{6DE5B30F-B27A-234C-A698-E2DFB2E38E4F}"/>
              </a:ext>
            </a:extLst>
          </p:cNvPr>
          <p:cNvSpPr txBox="1"/>
          <p:nvPr/>
        </p:nvSpPr>
        <p:spPr>
          <a:xfrm>
            <a:off x="5284861" y="1903024"/>
            <a:ext cx="1707088" cy="2154436"/>
          </a:xfrm>
          <a:prstGeom prst="rect">
            <a:avLst/>
          </a:prstGeom>
          <a:noFill/>
        </p:spPr>
        <p:txBody>
          <a:bodyPr wrap="square" lIns="0" tIns="0" rIns="0" bIns="0"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rPr>
              <a:t>Saving with no growth is dead: </a:t>
            </a:r>
            <a:r>
              <a:rPr kumimoji="0" lang="en-US" sz="1400" b="0"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rPr>
              <a:t>interest is growth</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rPr>
              <a:t>Explore option that don’t require your time…</a:t>
            </a:r>
            <a:r>
              <a:rPr kumimoji="0" lang="en-US" sz="1400" b="0"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rPr>
              <a:t>no business in business if you not performing at the main hassle</a:t>
            </a:r>
          </a:p>
        </p:txBody>
      </p:sp>
      <p:sp>
        <p:nvSpPr>
          <p:cNvPr id="35" name="TextBox 34">
            <a:extLst>
              <a:ext uri="{FF2B5EF4-FFF2-40B4-BE49-F238E27FC236}">
                <a16:creationId xmlns:a16="http://schemas.microsoft.com/office/drawing/2014/main" id="{8E9E1C7C-796F-EE40-9244-EDF9237596EE}"/>
              </a:ext>
            </a:extLst>
          </p:cNvPr>
          <p:cNvSpPr txBox="1"/>
          <p:nvPr/>
        </p:nvSpPr>
        <p:spPr>
          <a:xfrm>
            <a:off x="7711296" y="1874871"/>
            <a:ext cx="1707088" cy="2154436"/>
          </a:xfrm>
          <a:prstGeom prst="rect">
            <a:avLst/>
          </a:prstGeom>
          <a:noFill/>
        </p:spPr>
        <p:txBody>
          <a:bodyPr wrap="square" lIns="0" tIns="0" rIns="0" bIns="0"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rPr>
              <a:t>Wealth should outlive you: </a:t>
            </a:r>
            <a:r>
              <a:rPr kumimoji="0" lang="en-US" sz="1400" b="0"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rPr>
              <a:t>Revising, refining, and finalizing.</a:t>
            </a: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rPr>
              <a:t>Prepare your children…don’t prepare for them</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rPr>
              <a:t>Prepare a will:</a:t>
            </a: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rPr>
              <a:t>.</a:t>
            </a:r>
            <a:endParaRPr kumimoji="0" lang="en-BR" sz="1400" b="0"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endParaRPr>
          </a:p>
        </p:txBody>
      </p:sp>
      <p:sp>
        <p:nvSpPr>
          <p:cNvPr id="3" name="Freeform 14">
            <a:extLst>
              <a:ext uri="{FF2B5EF4-FFF2-40B4-BE49-F238E27FC236}">
                <a16:creationId xmlns:a16="http://schemas.microsoft.com/office/drawing/2014/main" id="{96F26495-8892-88F9-4F1B-4B6FFF456C5A}"/>
              </a:ext>
            </a:extLst>
          </p:cNvPr>
          <p:cNvSpPr/>
          <p:nvPr/>
        </p:nvSpPr>
        <p:spPr>
          <a:xfrm>
            <a:off x="9780636" y="1519260"/>
            <a:ext cx="2151386" cy="3021650"/>
          </a:xfrm>
          <a:custGeom>
            <a:avLst/>
            <a:gdLst>
              <a:gd name="connsiteX0" fmla="*/ 2491383 w 2711320"/>
              <a:gd name="connsiteY0" fmla="*/ 3219610 h 3219610"/>
              <a:gd name="connsiteX1" fmla="*/ 219933 w 2711320"/>
              <a:gd name="connsiteY1" fmla="*/ 3219610 h 3219610"/>
              <a:gd name="connsiteX2" fmla="*/ 0 w 2711320"/>
              <a:gd name="connsiteY2" fmla="*/ 2999748 h 3219610"/>
              <a:gd name="connsiteX3" fmla="*/ 0 w 2711320"/>
              <a:gd name="connsiteY3" fmla="*/ 219863 h 3219610"/>
              <a:gd name="connsiteX4" fmla="*/ 219933 w 2711320"/>
              <a:gd name="connsiteY4" fmla="*/ 0 h 3219610"/>
              <a:gd name="connsiteX5" fmla="*/ 2491383 w 2711320"/>
              <a:gd name="connsiteY5" fmla="*/ 0 h 3219610"/>
              <a:gd name="connsiteX6" fmla="*/ 2711315 w 2711320"/>
              <a:gd name="connsiteY6" fmla="*/ 219863 h 3219610"/>
              <a:gd name="connsiteX7" fmla="*/ 2711315 w 2711320"/>
              <a:gd name="connsiteY7" fmla="*/ 2998857 h 3219610"/>
              <a:gd name="connsiteX8" fmla="*/ 2491383 w 2711320"/>
              <a:gd name="connsiteY8" fmla="*/ 3219610 h 321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1320" h="3219610">
                <a:moveTo>
                  <a:pt x="2491383" y="3219610"/>
                </a:moveTo>
                <a:lnTo>
                  <a:pt x="219933" y="3219610"/>
                </a:lnTo>
                <a:cubicBezTo>
                  <a:pt x="97946" y="3219610"/>
                  <a:pt x="0" y="3120806"/>
                  <a:pt x="0" y="2999748"/>
                </a:cubicBezTo>
                <a:lnTo>
                  <a:pt x="0" y="219863"/>
                </a:lnTo>
                <a:cubicBezTo>
                  <a:pt x="0" y="97915"/>
                  <a:pt x="98836" y="0"/>
                  <a:pt x="219933" y="0"/>
                </a:cubicBezTo>
                <a:lnTo>
                  <a:pt x="2491383" y="0"/>
                </a:lnTo>
                <a:cubicBezTo>
                  <a:pt x="2613369" y="0"/>
                  <a:pt x="2711315" y="98805"/>
                  <a:pt x="2711315" y="219863"/>
                </a:cubicBezTo>
                <a:lnTo>
                  <a:pt x="2711315" y="2998857"/>
                </a:lnTo>
                <a:cubicBezTo>
                  <a:pt x="2712205" y="3120806"/>
                  <a:pt x="2613369" y="3219610"/>
                  <a:pt x="2491383" y="3219610"/>
                </a:cubicBezTo>
                <a:close/>
              </a:path>
            </a:pathLst>
          </a:custGeom>
          <a:solidFill>
            <a:schemeClr val="bg2"/>
          </a:solidFill>
          <a:ln w="25400" cap="flat">
            <a:solidFill>
              <a:schemeClr val="accent4"/>
            </a:solid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BR" sz="2400" b="0" i="0" u="none" strike="noStrike" kern="1200" cap="none" spc="0" normalizeH="0" baseline="0" noProof="0">
              <a:ln>
                <a:noFill/>
              </a:ln>
              <a:solidFill>
                <a:srgbClr val="000000"/>
              </a:solidFill>
              <a:effectLst/>
              <a:uLnTx/>
              <a:uFillTx/>
              <a:latin typeface="Calibri"/>
              <a:ea typeface="+mn-ea"/>
              <a:cs typeface="+mn-cs"/>
            </a:endParaRPr>
          </a:p>
        </p:txBody>
      </p:sp>
      <p:sp>
        <p:nvSpPr>
          <p:cNvPr id="4" name="Freeform 16">
            <a:extLst>
              <a:ext uri="{FF2B5EF4-FFF2-40B4-BE49-F238E27FC236}">
                <a16:creationId xmlns:a16="http://schemas.microsoft.com/office/drawing/2014/main" id="{7F64B126-E56B-B6AB-59A5-F96F78D044EA}"/>
              </a:ext>
            </a:extLst>
          </p:cNvPr>
          <p:cNvSpPr/>
          <p:nvPr/>
        </p:nvSpPr>
        <p:spPr>
          <a:xfrm>
            <a:off x="10369650" y="1364239"/>
            <a:ext cx="1216643" cy="322228"/>
          </a:xfrm>
          <a:custGeom>
            <a:avLst/>
            <a:gdLst>
              <a:gd name="connsiteX0" fmla="*/ 1372131 w 1533295"/>
              <a:gd name="connsiteY0" fmla="*/ 322228 h 322228"/>
              <a:gd name="connsiteX1" fmla="*/ 161166 w 1533295"/>
              <a:gd name="connsiteY1" fmla="*/ 322228 h 322228"/>
              <a:gd name="connsiteX2" fmla="*/ 0 w 1533295"/>
              <a:gd name="connsiteY2" fmla="*/ 161114 h 322228"/>
              <a:gd name="connsiteX3" fmla="*/ 0 w 1533295"/>
              <a:gd name="connsiteY3" fmla="*/ 161114 h 322228"/>
              <a:gd name="connsiteX4" fmla="*/ 161166 w 1533295"/>
              <a:gd name="connsiteY4" fmla="*/ 0 h 322228"/>
              <a:gd name="connsiteX5" fmla="*/ 1372131 w 1533295"/>
              <a:gd name="connsiteY5" fmla="*/ 0 h 322228"/>
              <a:gd name="connsiteX6" fmla="*/ 1533296 w 1533295"/>
              <a:gd name="connsiteY6" fmla="*/ 161114 h 322228"/>
              <a:gd name="connsiteX7" fmla="*/ 1533296 w 1533295"/>
              <a:gd name="connsiteY7" fmla="*/ 161114 h 322228"/>
              <a:gd name="connsiteX8" fmla="*/ 1372131 w 1533295"/>
              <a:gd name="connsiteY8" fmla="*/ 322228 h 32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95" h="322228">
                <a:moveTo>
                  <a:pt x="1372131" y="322228"/>
                </a:moveTo>
                <a:lnTo>
                  <a:pt x="161166" y="322228"/>
                </a:lnTo>
                <a:cubicBezTo>
                  <a:pt x="72125" y="322228"/>
                  <a:pt x="0" y="250127"/>
                  <a:pt x="0" y="161114"/>
                </a:cubicBezTo>
                <a:lnTo>
                  <a:pt x="0" y="161114"/>
                </a:lnTo>
                <a:cubicBezTo>
                  <a:pt x="0" y="72101"/>
                  <a:pt x="72125" y="0"/>
                  <a:pt x="161166" y="0"/>
                </a:cubicBezTo>
                <a:lnTo>
                  <a:pt x="1372131" y="0"/>
                </a:lnTo>
                <a:cubicBezTo>
                  <a:pt x="1461172" y="0"/>
                  <a:pt x="1533296" y="72101"/>
                  <a:pt x="1533296" y="161114"/>
                </a:cubicBezTo>
                <a:lnTo>
                  <a:pt x="1533296" y="161114"/>
                </a:lnTo>
                <a:cubicBezTo>
                  <a:pt x="1533296" y="250127"/>
                  <a:pt x="1461172" y="322228"/>
                  <a:pt x="1372131" y="322228"/>
                </a:cubicBezTo>
                <a:close/>
              </a:path>
            </a:pathLst>
          </a:custGeom>
          <a:solidFill>
            <a:schemeClr val="accent4"/>
          </a:solidFill>
          <a:ln w="8897" cap="flat">
            <a:no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BR" sz="2400" b="0" i="0" u="none" strike="noStrike" kern="1200" cap="none" spc="0" normalizeH="0" baseline="0" noProof="0">
              <a:ln>
                <a:noFill/>
              </a:ln>
              <a:solidFill>
                <a:srgbClr val="000000"/>
              </a:solidFill>
              <a:effectLst/>
              <a:uLnTx/>
              <a:uFillTx/>
              <a:latin typeface="Calibri"/>
              <a:ea typeface="+mn-ea"/>
              <a:cs typeface="+mn-cs"/>
            </a:endParaRPr>
          </a:p>
        </p:txBody>
      </p:sp>
      <p:sp>
        <p:nvSpPr>
          <p:cNvPr id="5" name="Freeform 18">
            <a:extLst>
              <a:ext uri="{FF2B5EF4-FFF2-40B4-BE49-F238E27FC236}">
                <a16:creationId xmlns:a16="http://schemas.microsoft.com/office/drawing/2014/main" id="{1BC953E9-B923-F4A9-0172-07D6CB167FE0}"/>
              </a:ext>
            </a:extLst>
          </p:cNvPr>
          <p:cNvSpPr/>
          <p:nvPr/>
        </p:nvSpPr>
        <p:spPr>
          <a:xfrm>
            <a:off x="10626799" y="586640"/>
            <a:ext cx="704965" cy="665819"/>
          </a:xfrm>
          <a:custGeom>
            <a:avLst/>
            <a:gdLst>
              <a:gd name="connsiteX0" fmla="*/ 666030 w 666030"/>
              <a:gd name="connsiteY0" fmla="*/ 332910 h 665819"/>
              <a:gd name="connsiteX1" fmla="*/ 333015 w 666030"/>
              <a:gd name="connsiteY1" fmla="*/ 665820 h 665819"/>
              <a:gd name="connsiteX2" fmla="*/ -1 w 666030"/>
              <a:gd name="connsiteY2" fmla="*/ 332910 h 665819"/>
              <a:gd name="connsiteX3" fmla="*/ 333015 w 666030"/>
              <a:gd name="connsiteY3" fmla="*/ 0 h 665819"/>
              <a:gd name="connsiteX4" fmla="*/ 666030 w 666030"/>
              <a:gd name="connsiteY4" fmla="*/ 332910 h 66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30" h="665819">
                <a:moveTo>
                  <a:pt x="666030" y="332910"/>
                </a:moveTo>
                <a:cubicBezTo>
                  <a:pt x="666030" y="516771"/>
                  <a:pt x="516935" y="665820"/>
                  <a:pt x="333015" y="665820"/>
                </a:cubicBezTo>
                <a:cubicBezTo>
                  <a:pt x="149096" y="665820"/>
                  <a:pt x="-1" y="516771"/>
                  <a:pt x="-1" y="332910"/>
                </a:cubicBezTo>
                <a:cubicBezTo>
                  <a:pt x="-1" y="149049"/>
                  <a:pt x="149095" y="0"/>
                  <a:pt x="333015" y="0"/>
                </a:cubicBezTo>
                <a:cubicBezTo>
                  <a:pt x="516933" y="0"/>
                  <a:pt x="666030" y="149049"/>
                  <a:pt x="666030" y="332910"/>
                </a:cubicBezTo>
                <a:close/>
              </a:path>
            </a:pathLst>
          </a:custGeom>
          <a:solidFill>
            <a:schemeClr val="accent4"/>
          </a:solidFill>
          <a:ln w="8897" cap="flat">
            <a:no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BR" sz="2400" b="0" i="0" u="none" strike="noStrike" kern="1200" cap="none" spc="0" normalizeH="0" baseline="0" noProof="0">
              <a:ln>
                <a:noFill/>
              </a:ln>
              <a:solidFill>
                <a:srgbClr val="000000"/>
              </a:solidFill>
              <a:effectLst/>
              <a:uLnTx/>
              <a:uFillTx/>
              <a:latin typeface="Calibri"/>
              <a:ea typeface="+mn-ea"/>
              <a:cs typeface="+mn-cs"/>
            </a:endParaRPr>
          </a:p>
        </p:txBody>
      </p:sp>
      <p:sp>
        <p:nvSpPr>
          <p:cNvPr id="6" name="TextBox 5">
            <a:extLst>
              <a:ext uri="{FF2B5EF4-FFF2-40B4-BE49-F238E27FC236}">
                <a16:creationId xmlns:a16="http://schemas.microsoft.com/office/drawing/2014/main" id="{7C9A8A69-8B51-7586-9143-F66400AE1C56}"/>
              </a:ext>
            </a:extLst>
          </p:cNvPr>
          <p:cNvSpPr txBox="1"/>
          <p:nvPr/>
        </p:nvSpPr>
        <p:spPr>
          <a:xfrm>
            <a:off x="10502423" y="1390137"/>
            <a:ext cx="1005937" cy="276999"/>
          </a:xfrm>
          <a:prstGeom prst="rect">
            <a:avLst/>
          </a:prstGeom>
          <a:noFill/>
        </p:spPr>
        <p:txBody>
          <a:bodyPr wrap="square" lIns="0" tIns="0" rIns="0" bIns="0" anchor="ctr" anchorCtr="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EAT IT</a:t>
            </a:r>
            <a:endParaRPr kumimoji="0" lang="en-BR" sz="1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7" name="TextBox 6">
            <a:extLst>
              <a:ext uri="{FF2B5EF4-FFF2-40B4-BE49-F238E27FC236}">
                <a16:creationId xmlns:a16="http://schemas.microsoft.com/office/drawing/2014/main" id="{E939D1B3-B251-A6C5-C3E2-C232B540113E}"/>
              </a:ext>
            </a:extLst>
          </p:cNvPr>
          <p:cNvSpPr txBox="1"/>
          <p:nvPr/>
        </p:nvSpPr>
        <p:spPr>
          <a:xfrm>
            <a:off x="10811021" y="734882"/>
            <a:ext cx="516204" cy="369332"/>
          </a:xfrm>
          <a:prstGeom prst="rect">
            <a:avLst/>
          </a:prstGeom>
          <a:noFill/>
        </p:spPr>
        <p:txBody>
          <a:bodyPr wrap="square" lIns="0" tIns="0" rIns="0" bIns="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5</a:t>
            </a:r>
            <a:endParaRPr kumimoji="0" lang="en-BR" sz="24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20" name="TextBox 19">
            <a:extLst>
              <a:ext uri="{FF2B5EF4-FFF2-40B4-BE49-F238E27FC236}">
                <a16:creationId xmlns:a16="http://schemas.microsoft.com/office/drawing/2014/main" id="{0F4D912B-882A-BC63-A834-85E0A125FBD4}"/>
              </a:ext>
            </a:extLst>
          </p:cNvPr>
          <p:cNvSpPr txBox="1"/>
          <p:nvPr/>
        </p:nvSpPr>
        <p:spPr>
          <a:xfrm>
            <a:off x="10060603" y="1898249"/>
            <a:ext cx="1707088" cy="1723549"/>
          </a:xfrm>
          <a:prstGeom prst="rect">
            <a:avLst/>
          </a:prstGeom>
          <a:noFill/>
        </p:spPr>
        <p:txBody>
          <a:bodyPr wrap="square" lIns="0" tIns="0" rIns="0" bIns="0"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rPr>
              <a:t>Eat the eggs not the hen: </a:t>
            </a:r>
            <a:r>
              <a:rPr kumimoji="0" lang="en-US" sz="1400" b="0"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rPr>
              <a:t>Revising, refining, and finalizing.</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rPr>
              <a:t>Not eating money is financial indiscipline:</a:t>
            </a:r>
            <a:endParaRPr kumimoji="0" lang="en-BR" sz="1400" b="0"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endParaRPr>
          </a:p>
        </p:txBody>
      </p:sp>
      <p:sp>
        <p:nvSpPr>
          <p:cNvPr id="27" name="Freeform 7">
            <a:extLst>
              <a:ext uri="{FF2B5EF4-FFF2-40B4-BE49-F238E27FC236}">
                <a16:creationId xmlns:a16="http://schemas.microsoft.com/office/drawing/2014/main" id="{22988A27-C9F2-DF91-EC4F-6BEB078AC605}"/>
              </a:ext>
            </a:extLst>
          </p:cNvPr>
          <p:cNvSpPr/>
          <p:nvPr/>
        </p:nvSpPr>
        <p:spPr>
          <a:xfrm>
            <a:off x="157649" y="4696195"/>
            <a:ext cx="2151386" cy="2122565"/>
          </a:xfrm>
          <a:custGeom>
            <a:avLst/>
            <a:gdLst>
              <a:gd name="connsiteX0" fmla="*/ 2491382 w 2711320"/>
              <a:gd name="connsiteY0" fmla="*/ 3218720 h 3218720"/>
              <a:gd name="connsiteX1" fmla="*/ 219933 w 2711320"/>
              <a:gd name="connsiteY1" fmla="*/ 3218720 h 3218720"/>
              <a:gd name="connsiteX2" fmla="*/ 0 w 2711320"/>
              <a:gd name="connsiteY2" fmla="*/ 2998857 h 3218720"/>
              <a:gd name="connsiteX3" fmla="*/ 0 w 2711320"/>
              <a:gd name="connsiteY3" fmla="*/ 219863 h 3218720"/>
              <a:gd name="connsiteX4" fmla="*/ 219933 w 2711320"/>
              <a:gd name="connsiteY4" fmla="*/ 0 h 3218720"/>
              <a:gd name="connsiteX5" fmla="*/ 2491382 w 2711320"/>
              <a:gd name="connsiteY5" fmla="*/ 0 h 3218720"/>
              <a:gd name="connsiteX6" fmla="*/ 2711315 w 2711320"/>
              <a:gd name="connsiteY6" fmla="*/ 219863 h 3218720"/>
              <a:gd name="connsiteX7" fmla="*/ 2711315 w 2711320"/>
              <a:gd name="connsiteY7" fmla="*/ 2998857 h 3218720"/>
              <a:gd name="connsiteX8" fmla="*/ 2491382 w 2711320"/>
              <a:gd name="connsiteY8" fmla="*/ 3218720 h 321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1320" h="3218720">
                <a:moveTo>
                  <a:pt x="2491382" y="3218720"/>
                </a:moveTo>
                <a:lnTo>
                  <a:pt x="219933" y="3218720"/>
                </a:lnTo>
                <a:cubicBezTo>
                  <a:pt x="98836" y="3218720"/>
                  <a:pt x="0" y="3120806"/>
                  <a:pt x="0" y="2998857"/>
                </a:cubicBezTo>
                <a:lnTo>
                  <a:pt x="0" y="219863"/>
                </a:lnTo>
                <a:cubicBezTo>
                  <a:pt x="0" y="97915"/>
                  <a:pt x="98836" y="0"/>
                  <a:pt x="219933" y="0"/>
                </a:cubicBezTo>
                <a:lnTo>
                  <a:pt x="2491382" y="0"/>
                </a:lnTo>
                <a:cubicBezTo>
                  <a:pt x="2613369" y="0"/>
                  <a:pt x="2711315" y="98805"/>
                  <a:pt x="2711315" y="219863"/>
                </a:cubicBezTo>
                <a:lnTo>
                  <a:pt x="2711315" y="2998857"/>
                </a:lnTo>
                <a:cubicBezTo>
                  <a:pt x="2712205" y="3120806"/>
                  <a:pt x="2613369" y="3218720"/>
                  <a:pt x="2491382" y="3218720"/>
                </a:cubicBezTo>
                <a:close/>
              </a:path>
            </a:pathLst>
          </a:custGeom>
          <a:solidFill>
            <a:schemeClr val="bg2"/>
          </a:solidFill>
          <a:ln w="25400" cap="flat">
            <a:solidFill>
              <a:schemeClr val="accent1"/>
            </a:solid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BR"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8" name="Freeform 9">
            <a:extLst>
              <a:ext uri="{FF2B5EF4-FFF2-40B4-BE49-F238E27FC236}">
                <a16:creationId xmlns:a16="http://schemas.microsoft.com/office/drawing/2014/main" id="{DE910D69-A251-EFF6-2E6D-21041F6320D0}"/>
              </a:ext>
            </a:extLst>
          </p:cNvPr>
          <p:cNvSpPr/>
          <p:nvPr/>
        </p:nvSpPr>
        <p:spPr>
          <a:xfrm>
            <a:off x="368565" y="4608513"/>
            <a:ext cx="1533295" cy="226543"/>
          </a:xfrm>
          <a:custGeom>
            <a:avLst/>
            <a:gdLst>
              <a:gd name="connsiteX0" fmla="*/ 1372130 w 1533295"/>
              <a:gd name="connsiteY0" fmla="*/ 322228 h 322228"/>
              <a:gd name="connsiteX1" fmla="*/ 161165 w 1533295"/>
              <a:gd name="connsiteY1" fmla="*/ 322228 h 322228"/>
              <a:gd name="connsiteX2" fmla="*/ 0 w 1533295"/>
              <a:gd name="connsiteY2" fmla="*/ 161114 h 322228"/>
              <a:gd name="connsiteX3" fmla="*/ 0 w 1533295"/>
              <a:gd name="connsiteY3" fmla="*/ 161114 h 322228"/>
              <a:gd name="connsiteX4" fmla="*/ 161165 w 1533295"/>
              <a:gd name="connsiteY4" fmla="*/ 0 h 322228"/>
              <a:gd name="connsiteX5" fmla="*/ 1372130 w 1533295"/>
              <a:gd name="connsiteY5" fmla="*/ 0 h 322228"/>
              <a:gd name="connsiteX6" fmla="*/ 1533295 w 1533295"/>
              <a:gd name="connsiteY6" fmla="*/ 161114 h 322228"/>
              <a:gd name="connsiteX7" fmla="*/ 1533295 w 1533295"/>
              <a:gd name="connsiteY7" fmla="*/ 161114 h 322228"/>
              <a:gd name="connsiteX8" fmla="*/ 1372130 w 1533295"/>
              <a:gd name="connsiteY8" fmla="*/ 322228 h 32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95" h="322228">
                <a:moveTo>
                  <a:pt x="1372130" y="322228"/>
                </a:moveTo>
                <a:lnTo>
                  <a:pt x="161165" y="322228"/>
                </a:lnTo>
                <a:cubicBezTo>
                  <a:pt x="72124" y="322228"/>
                  <a:pt x="0" y="250127"/>
                  <a:pt x="0" y="161114"/>
                </a:cubicBezTo>
                <a:lnTo>
                  <a:pt x="0" y="161114"/>
                </a:lnTo>
                <a:cubicBezTo>
                  <a:pt x="0" y="72101"/>
                  <a:pt x="72124" y="0"/>
                  <a:pt x="161165" y="0"/>
                </a:cubicBezTo>
                <a:lnTo>
                  <a:pt x="1372130" y="0"/>
                </a:lnTo>
                <a:cubicBezTo>
                  <a:pt x="1461172" y="0"/>
                  <a:pt x="1533295" y="72101"/>
                  <a:pt x="1533295" y="161114"/>
                </a:cubicBezTo>
                <a:lnTo>
                  <a:pt x="1533295" y="161114"/>
                </a:lnTo>
                <a:cubicBezTo>
                  <a:pt x="1533295" y="250127"/>
                  <a:pt x="1461172" y="322228"/>
                  <a:pt x="1372130" y="322228"/>
                </a:cubicBezTo>
                <a:close/>
              </a:path>
            </a:pathLst>
          </a:custGeom>
          <a:solidFill>
            <a:schemeClr val="accent1"/>
          </a:solidFill>
          <a:ln w="8897" cap="flat">
            <a:no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BR" sz="2400" b="0" i="0" u="none" strike="noStrike" kern="1200" cap="none" spc="0" normalizeH="0" baseline="0" noProof="0">
              <a:ln>
                <a:noFill/>
              </a:ln>
              <a:solidFill>
                <a:srgbClr val="000000"/>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2FDB7190-0F84-7696-8D91-A728BD2C089D}"/>
              </a:ext>
            </a:extLst>
          </p:cNvPr>
          <p:cNvSpPr txBox="1"/>
          <p:nvPr/>
        </p:nvSpPr>
        <p:spPr>
          <a:xfrm>
            <a:off x="501338" y="4486441"/>
            <a:ext cx="1267749" cy="369332"/>
          </a:xfrm>
          <a:prstGeom prst="rect">
            <a:avLst/>
          </a:prstGeom>
          <a:noFill/>
        </p:spPr>
        <p:txBody>
          <a:bodyPr wrap="square" anchor="ctr" anchorCtr="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Options</a:t>
            </a:r>
            <a:endParaRPr kumimoji="0" lang="en-BR" sz="1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36" name="Freeform 8">
            <a:extLst>
              <a:ext uri="{FF2B5EF4-FFF2-40B4-BE49-F238E27FC236}">
                <a16:creationId xmlns:a16="http://schemas.microsoft.com/office/drawing/2014/main" id="{E3651F2E-78ED-F465-CD11-43192314D5BF}"/>
              </a:ext>
            </a:extLst>
          </p:cNvPr>
          <p:cNvSpPr/>
          <p:nvPr/>
        </p:nvSpPr>
        <p:spPr>
          <a:xfrm>
            <a:off x="2576829" y="4695825"/>
            <a:ext cx="2147571" cy="2129495"/>
          </a:xfrm>
          <a:custGeom>
            <a:avLst/>
            <a:gdLst>
              <a:gd name="connsiteX0" fmla="*/ 2491382 w 2711320"/>
              <a:gd name="connsiteY0" fmla="*/ 3219610 h 3219610"/>
              <a:gd name="connsiteX1" fmla="*/ 219933 w 2711320"/>
              <a:gd name="connsiteY1" fmla="*/ 3219610 h 3219610"/>
              <a:gd name="connsiteX2" fmla="*/ 0 w 2711320"/>
              <a:gd name="connsiteY2" fmla="*/ 2999748 h 3219610"/>
              <a:gd name="connsiteX3" fmla="*/ 0 w 2711320"/>
              <a:gd name="connsiteY3" fmla="*/ 219863 h 3219610"/>
              <a:gd name="connsiteX4" fmla="*/ 219933 w 2711320"/>
              <a:gd name="connsiteY4" fmla="*/ 0 h 3219610"/>
              <a:gd name="connsiteX5" fmla="*/ 2491382 w 2711320"/>
              <a:gd name="connsiteY5" fmla="*/ 0 h 3219610"/>
              <a:gd name="connsiteX6" fmla="*/ 2711315 w 2711320"/>
              <a:gd name="connsiteY6" fmla="*/ 219863 h 3219610"/>
              <a:gd name="connsiteX7" fmla="*/ 2711315 w 2711320"/>
              <a:gd name="connsiteY7" fmla="*/ 2998857 h 3219610"/>
              <a:gd name="connsiteX8" fmla="*/ 2491382 w 2711320"/>
              <a:gd name="connsiteY8" fmla="*/ 3219610 h 321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1320" h="3219610">
                <a:moveTo>
                  <a:pt x="2491382" y="3219610"/>
                </a:moveTo>
                <a:lnTo>
                  <a:pt x="219933" y="3219610"/>
                </a:lnTo>
                <a:cubicBezTo>
                  <a:pt x="97946" y="3219610"/>
                  <a:pt x="0" y="3120806"/>
                  <a:pt x="0" y="2999748"/>
                </a:cubicBezTo>
                <a:lnTo>
                  <a:pt x="0" y="219863"/>
                </a:lnTo>
                <a:cubicBezTo>
                  <a:pt x="0" y="97915"/>
                  <a:pt x="98836" y="0"/>
                  <a:pt x="219933" y="0"/>
                </a:cubicBezTo>
                <a:lnTo>
                  <a:pt x="2491382" y="0"/>
                </a:lnTo>
                <a:cubicBezTo>
                  <a:pt x="2613369" y="0"/>
                  <a:pt x="2711315" y="98805"/>
                  <a:pt x="2711315" y="219863"/>
                </a:cubicBezTo>
                <a:lnTo>
                  <a:pt x="2711315" y="2998857"/>
                </a:lnTo>
                <a:cubicBezTo>
                  <a:pt x="2712205" y="3120806"/>
                  <a:pt x="2613369" y="3219610"/>
                  <a:pt x="2491382" y="3219610"/>
                </a:cubicBezTo>
                <a:close/>
              </a:path>
            </a:pathLst>
          </a:custGeom>
          <a:solidFill>
            <a:schemeClr val="bg2"/>
          </a:solidFill>
          <a:ln w="25400" cap="flat">
            <a:solidFill>
              <a:schemeClr val="accent2"/>
            </a:solid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BR" sz="2400" b="0" i="0" u="none" strike="noStrike" kern="1200" cap="none" spc="0" normalizeH="0" baseline="0" noProof="0">
              <a:ln>
                <a:noFill/>
              </a:ln>
              <a:solidFill>
                <a:srgbClr val="000000"/>
              </a:solidFill>
              <a:effectLst/>
              <a:uLnTx/>
              <a:uFillTx/>
              <a:latin typeface="Calibri"/>
              <a:ea typeface="+mn-ea"/>
              <a:cs typeface="+mn-cs"/>
            </a:endParaRPr>
          </a:p>
        </p:txBody>
      </p:sp>
      <p:sp>
        <p:nvSpPr>
          <p:cNvPr id="38" name="Freeform 10">
            <a:extLst>
              <a:ext uri="{FF2B5EF4-FFF2-40B4-BE49-F238E27FC236}">
                <a16:creationId xmlns:a16="http://schemas.microsoft.com/office/drawing/2014/main" id="{FC740635-0A3A-3EBE-7610-6E750881BC29}"/>
              </a:ext>
            </a:extLst>
          </p:cNvPr>
          <p:cNvSpPr/>
          <p:nvPr/>
        </p:nvSpPr>
        <p:spPr>
          <a:xfrm>
            <a:off x="2927329" y="4586383"/>
            <a:ext cx="1533295" cy="237671"/>
          </a:xfrm>
          <a:custGeom>
            <a:avLst/>
            <a:gdLst>
              <a:gd name="connsiteX0" fmla="*/ 1372130 w 1533295"/>
              <a:gd name="connsiteY0" fmla="*/ 322228 h 322228"/>
              <a:gd name="connsiteX1" fmla="*/ 161165 w 1533295"/>
              <a:gd name="connsiteY1" fmla="*/ 322228 h 322228"/>
              <a:gd name="connsiteX2" fmla="*/ 0 w 1533295"/>
              <a:gd name="connsiteY2" fmla="*/ 161114 h 322228"/>
              <a:gd name="connsiteX3" fmla="*/ 0 w 1533295"/>
              <a:gd name="connsiteY3" fmla="*/ 161114 h 322228"/>
              <a:gd name="connsiteX4" fmla="*/ 161165 w 1533295"/>
              <a:gd name="connsiteY4" fmla="*/ 0 h 322228"/>
              <a:gd name="connsiteX5" fmla="*/ 1372130 w 1533295"/>
              <a:gd name="connsiteY5" fmla="*/ 0 h 322228"/>
              <a:gd name="connsiteX6" fmla="*/ 1533295 w 1533295"/>
              <a:gd name="connsiteY6" fmla="*/ 161114 h 322228"/>
              <a:gd name="connsiteX7" fmla="*/ 1533295 w 1533295"/>
              <a:gd name="connsiteY7" fmla="*/ 161114 h 322228"/>
              <a:gd name="connsiteX8" fmla="*/ 1372130 w 1533295"/>
              <a:gd name="connsiteY8" fmla="*/ 322228 h 32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95" h="322228">
                <a:moveTo>
                  <a:pt x="1372130" y="322228"/>
                </a:moveTo>
                <a:lnTo>
                  <a:pt x="161165" y="322228"/>
                </a:lnTo>
                <a:cubicBezTo>
                  <a:pt x="72123" y="322228"/>
                  <a:pt x="0" y="250127"/>
                  <a:pt x="0" y="161114"/>
                </a:cubicBezTo>
                <a:lnTo>
                  <a:pt x="0" y="161114"/>
                </a:lnTo>
                <a:cubicBezTo>
                  <a:pt x="0" y="72101"/>
                  <a:pt x="72123" y="0"/>
                  <a:pt x="161165" y="0"/>
                </a:cubicBezTo>
                <a:lnTo>
                  <a:pt x="1372130" y="0"/>
                </a:lnTo>
                <a:cubicBezTo>
                  <a:pt x="1461171" y="0"/>
                  <a:pt x="1533295" y="72101"/>
                  <a:pt x="1533295" y="161114"/>
                </a:cubicBezTo>
                <a:lnTo>
                  <a:pt x="1533295" y="161114"/>
                </a:lnTo>
                <a:cubicBezTo>
                  <a:pt x="1533295" y="250127"/>
                  <a:pt x="1461171" y="322228"/>
                  <a:pt x="1372130" y="322228"/>
                </a:cubicBezTo>
                <a:close/>
              </a:path>
            </a:pathLst>
          </a:custGeom>
          <a:solidFill>
            <a:schemeClr val="accent2"/>
          </a:solidFill>
          <a:ln w="8897" cap="flat">
            <a:no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BR" sz="2400" b="0" i="0" u="none" strike="noStrike" kern="1200" cap="none" spc="0" normalizeH="0" baseline="0" noProof="0">
              <a:ln>
                <a:noFill/>
              </a:ln>
              <a:solidFill>
                <a:srgbClr val="000000"/>
              </a:solidFill>
              <a:effectLst/>
              <a:uLnTx/>
              <a:uFillTx/>
              <a:latin typeface="Calibri"/>
              <a:ea typeface="+mn-ea"/>
              <a:cs typeface="+mn-cs"/>
            </a:endParaRPr>
          </a:p>
        </p:txBody>
      </p:sp>
      <p:sp>
        <p:nvSpPr>
          <p:cNvPr id="40" name="TextBox 39">
            <a:extLst>
              <a:ext uri="{FF2B5EF4-FFF2-40B4-BE49-F238E27FC236}">
                <a16:creationId xmlns:a16="http://schemas.microsoft.com/office/drawing/2014/main" id="{D3DD849D-E88E-26B9-40C6-C0BBB541AD2E}"/>
              </a:ext>
            </a:extLst>
          </p:cNvPr>
          <p:cNvSpPr txBox="1"/>
          <p:nvPr/>
        </p:nvSpPr>
        <p:spPr>
          <a:xfrm>
            <a:off x="3238651" y="4540910"/>
            <a:ext cx="1037126" cy="276999"/>
          </a:xfrm>
          <a:prstGeom prst="rect">
            <a:avLst/>
          </a:prstGeom>
          <a:noFill/>
        </p:spPr>
        <p:txBody>
          <a:bodyPr wrap="square" lIns="0" tIns="0" rIns="0" bIns="0" anchor="ctr" anchorCtr="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Options</a:t>
            </a:r>
            <a:endParaRPr kumimoji="0" lang="en-BR" sz="1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42" name="TextBox 41">
            <a:extLst>
              <a:ext uri="{FF2B5EF4-FFF2-40B4-BE49-F238E27FC236}">
                <a16:creationId xmlns:a16="http://schemas.microsoft.com/office/drawing/2014/main" id="{2687719F-30C5-4A42-03F9-E48B935A90D0}"/>
              </a:ext>
            </a:extLst>
          </p:cNvPr>
          <p:cNvSpPr txBox="1"/>
          <p:nvPr/>
        </p:nvSpPr>
        <p:spPr>
          <a:xfrm>
            <a:off x="2641714" y="5645021"/>
            <a:ext cx="2007049" cy="1077218"/>
          </a:xfrm>
          <a:prstGeom prst="rect">
            <a:avLst/>
          </a:prstGeom>
          <a:noFill/>
        </p:spPr>
        <p:txBody>
          <a:bodyPr wrap="square" lIns="0" tIns="0" rIns="0" bIns="0" rtlCol="0">
            <a:spAutoFit/>
          </a:bodyPr>
          <a:lstStyle/>
          <a:p>
            <a:pPr marL="742950" marR="0" lvl="1" indent="-28575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rPr>
              <a:t>Bank</a:t>
            </a:r>
          </a:p>
          <a:p>
            <a:pPr marL="285750" marR="0" lvl="0" indent="-28575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rPr>
              <a:t>Assets</a:t>
            </a:r>
          </a:p>
          <a:p>
            <a:pPr marL="285750" marR="0" lvl="0" indent="-28575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rPr>
              <a:t>SACCO</a:t>
            </a:r>
          </a:p>
          <a:p>
            <a:pPr marL="285750" marR="0" lvl="0" indent="-28575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endParaRPr>
          </a:p>
          <a:p>
            <a:pPr marL="285750" marR="0" lvl="0" indent="-285750" algn="ctr"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endParaRPr>
          </a:p>
        </p:txBody>
      </p:sp>
      <p:sp>
        <p:nvSpPr>
          <p:cNvPr id="44" name="Freeform 13">
            <a:extLst>
              <a:ext uri="{FF2B5EF4-FFF2-40B4-BE49-F238E27FC236}">
                <a16:creationId xmlns:a16="http://schemas.microsoft.com/office/drawing/2014/main" id="{129DCBD6-62EE-FA03-9C08-CB133E9668A9}"/>
              </a:ext>
            </a:extLst>
          </p:cNvPr>
          <p:cNvSpPr/>
          <p:nvPr/>
        </p:nvSpPr>
        <p:spPr>
          <a:xfrm>
            <a:off x="5074900" y="4695824"/>
            <a:ext cx="2151386" cy="2129496"/>
          </a:xfrm>
          <a:custGeom>
            <a:avLst/>
            <a:gdLst>
              <a:gd name="connsiteX0" fmla="*/ 2491382 w 2711320"/>
              <a:gd name="connsiteY0" fmla="*/ 3218720 h 3218720"/>
              <a:gd name="connsiteX1" fmla="*/ 219933 w 2711320"/>
              <a:gd name="connsiteY1" fmla="*/ 3218720 h 3218720"/>
              <a:gd name="connsiteX2" fmla="*/ 0 w 2711320"/>
              <a:gd name="connsiteY2" fmla="*/ 2998857 h 3218720"/>
              <a:gd name="connsiteX3" fmla="*/ 0 w 2711320"/>
              <a:gd name="connsiteY3" fmla="*/ 219863 h 3218720"/>
              <a:gd name="connsiteX4" fmla="*/ 219933 w 2711320"/>
              <a:gd name="connsiteY4" fmla="*/ 0 h 3218720"/>
              <a:gd name="connsiteX5" fmla="*/ 2491382 w 2711320"/>
              <a:gd name="connsiteY5" fmla="*/ 0 h 3218720"/>
              <a:gd name="connsiteX6" fmla="*/ 2711315 w 2711320"/>
              <a:gd name="connsiteY6" fmla="*/ 219863 h 3218720"/>
              <a:gd name="connsiteX7" fmla="*/ 2711315 w 2711320"/>
              <a:gd name="connsiteY7" fmla="*/ 2998857 h 3218720"/>
              <a:gd name="connsiteX8" fmla="*/ 2491382 w 2711320"/>
              <a:gd name="connsiteY8" fmla="*/ 3218720 h 321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1320" h="3218720">
                <a:moveTo>
                  <a:pt x="2491382" y="3218720"/>
                </a:moveTo>
                <a:lnTo>
                  <a:pt x="219933" y="3218720"/>
                </a:lnTo>
                <a:cubicBezTo>
                  <a:pt x="97946" y="3218720"/>
                  <a:pt x="0" y="3119915"/>
                  <a:pt x="0" y="2998857"/>
                </a:cubicBezTo>
                <a:lnTo>
                  <a:pt x="0" y="219863"/>
                </a:lnTo>
                <a:cubicBezTo>
                  <a:pt x="0" y="97915"/>
                  <a:pt x="98836" y="0"/>
                  <a:pt x="219933" y="0"/>
                </a:cubicBezTo>
                <a:lnTo>
                  <a:pt x="2491382" y="0"/>
                </a:lnTo>
                <a:cubicBezTo>
                  <a:pt x="2613369" y="0"/>
                  <a:pt x="2711315" y="98805"/>
                  <a:pt x="2711315" y="219863"/>
                </a:cubicBezTo>
                <a:lnTo>
                  <a:pt x="2711315" y="2998857"/>
                </a:lnTo>
                <a:cubicBezTo>
                  <a:pt x="2712205" y="3120806"/>
                  <a:pt x="2613369" y="3218720"/>
                  <a:pt x="2491382" y="3218720"/>
                </a:cubicBezTo>
                <a:close/>
              </a:path>
            </a:pathLst>
          </a:custGeom>
          <a:solidFill>
            <a:schemeClr val="bg2"/>
          </a:solidFill>
          <a:ln w="25400" cap="flat">
            <a:solidFill>
              <a:schemeClr val="accent3"/>
            </a:solid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BR"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5" name="Freeform 15">
            <a:extLst>
              <a:ext uri="{FF2B5EF4-FFF2-40B4-BE49-F238E27FC236}">
                <a16:creationId xmlns:a16="http://schemas.microsoft.com/office/drawing/2014/main" id="{274D9AEF-321F-715B-1929-AFBC8D649478}"/>
              </a:ext>
            </a:extLst>
          </p:cNvPr>
          <p:cNvSpPr/>
          <p:nvPr/>
        </p:nvSpPr>
        <p:spPr>
          <a:xfrm>
            <a:off x="5530085" y="4614187"/>
            <a:ext cx="1216644" cy="250665"/>
          </a:xfrm>
          <a:custGeom>
            <a:avLst/>
            <a:gdLst>
              <a:gd name="connsiteX0" fmla="*/ 1372130 w 1533295"/>
              <a:gd name="connsiteY0" fmla="*/ 322228 h 322228"/>
              <a:gd name="connsiteX1" fmla="*/ 161165 w 1533295"/>
              <a:gd name="connsiteY1" fmla="*/ 322228 h 322228"/>
              <a:gd name="connsiteX2" fmla="*/ 0 w 1533295"/>
              <a:gd name="connsiteY2" fmla="*/ 161114 h 322228"/>
              <a:gd name="connsiteX3" fmla="*/ 0 w 1533295"/>
              <a:gd name="connsiteY3" fmla="*/ 161114 h 322228"/>
              <a:gd name="connsiteX4" fmla="*/ 161165 w 1533295"/>
              <a:gd name="connsiteY4" fmla="*/ 0 h 322228"/>
              <a:gd name="connsiteX5" fmla="*/ 1372130 w 1533295"/>
              <a:gd name="connsiteY5" fmla="*/ 0 h 322228"/>
              <a:gd name="connsiteX6" fmla="*/ 1533295 w 1533295"/>
              <a:gd name="connsiteY6" fmla="*/ 161114 h 322228"/>
              <a:gd name="connsiteX7" fmla="*/ 1533295 w 1533295"/>
              <a:gd name="connsiteY7" fmla="*/ 161114 h 322228"/>
              <a:gd name="connsiteX8" fmla="*/ 1372130 w 1533295"/>
              <a:gd name="connsiteY8" fmla="*/ 322228 h 32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95" h="322228">
                <a:moveTo>
                  <a:pt x="1372130" y="322228"/>
                </a:moveTo>
                <a:lnTo>
                  <a:pt x="161165" y="322228"/>
                </a:lnTo>
                <a:cubicBezTo>
                  <a:pt x="72123" y="322228"/>
                  <a:pt x="0" y="250127"/>
                  <a:pt x="0" y="161114"/>
                </a:cubicBezTo>
                <a:lnTo>
                  <a:pt x="0" y="161114"/>
                </a:lnTo>
                <a:cubicBezTo>
                  <a:pt x="0" y="72101"/>
                  <a:pt x="72123" y="0"/>
                  <a:pt x="161165" y="0"/>
                </a:cubicBezTo>
                <a:lnTo>
                  <a:pt x="1372130" y="0"/>
                </a:lnTo>
                <a:cubicBezTo>
                  <a:pt x="1461171" y="0"/>
                  <a:pt x="1533295" y="72101"/>
                  <a:pt x="1533295" y="161114"/>
                </a:cubicBezTo>
                <a:lnTo>
                  <a:pt x="1533295" y="161114"/>
                </a:lnTo>
                <a:cubicBezTo>
                  <a:pt x="1533295" y="250127"/>
                  <a:pt x="1461171" y="322228"/>
                  <a:pt x="1372130" y="322228"/>
                </a:cubicBezTo>
                <a:close/>
              </a:path>
            </a:pathLst>
          </a:custGeom>
          <a:solidFill>
            <a:schemeClr val="accent3"/>
          </a:solidFill>
          <a:ln w="8897" cap="flat">
            <a:no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BR" sz="2400" b="0" i="0" u="none" strike="noStrike" kern="1200" cap="none" spc="0" normalizeH="0" baseline="0" noProof="0">
              <a:ln>
                <a:noFill/>
              </a:ln>
              <a:solidFill>
                <a:srgbClr val="000000"/>
              </a:solidFill>
              <a:effectLst/>
              <a:uLnTx/>
              <a:uFillTx/>
              <a:latin typeface="Calibri"/>
              <a:ea typeface="+mn-ea"/>
              <a:cs typeface="+mn-cs"/>
            </a:endParaRPr>
          </a:p>
        </p:txBody>
      </p:sp>
      <p:sp>
        <p:nvSpPr>
          <p:cNvPr id="46" name="TextBox 45">
            <a:extLst>
              <a:ext uri="{FF2B5EF4-FFF2-40B4-BE49-F238E27FC236}">
                <a16:creationId xmlns:a16="http://schemas.microsoft.com/office/drawing/2014/main" id="{BF068CDE-F409-F379-9FE8-07F63CBD579A}"/>
              </a:ext>
            </a:extLst>
          </p:cNvPr>
          <p:cNvSpPr txBox="1"/>
          <p:nvPr/>
        </p:nvSpPr>
        <p:spPr>
          <a:xfrm>
            <a:off x="5635438" y="4631429"/>
            <a:ext cx="1005938" cy="276999"/>
          </a:xfrm>
          <a:prstGeom prst="rect">
            <a:avLst/>
          </a:prstGeom>
          <a:noFill/>
        </p:spPr>
        <p:txBody>
          <a:bodyPr wrap="square" lIns="0" tIns="0" rIns="0" bIns="0" anchor="ctr" anchorCtr="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Options</a:t>
            </a:r>
            <a:endParaRPr kumimoji="0" lang="en-BR" sz="1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47" name="TextBox 46">
            <a:extLst>
              <a:ext uri="{FF2B5EF4-FFF2-40B4-BE49-F238E27FC236}">
                <a16:creationId xmlns:a16="http://schemas.microsoft.com/office/drawing/2014/main" id="{3F08947D-6B30-4C10-CD9E-F5948F783FD7}"/>
              </a:ext>
            </a:extLst>
          </p:cNvPr>
          <p:cNvSpPr txBox="1"/>
          <p:nvPr/>
        </p:nvSpPr>
        <p:spPr>
          <a:xfrm>
            <a:off x="5198070" y="5091033"/>
            <a:ext cx="1707088" cy="1508105"/>
          </a:xfrm>
          <a:prstGeom prst="rect">
            <a:avLst/>
          </a:prstGeom>
          <a:noFill/>
        </p:spPr>
        <p:txBody>
          <a:bodyPr wrap="square" lIns="0" tIns="0" rIns="0" bIns="0" rtlCol="0">
            <a:spAutoFit/>
          </a:bodyPr>
          <a:lstStyle/>
          <a:p>
            <a:pPr marL="285750" marR="0" lvl="0" indent="-285750" algn="ctr"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rPr>
              <a:t>Unit trusts</a:t>
            </a:r>
          </a:p>
          <a:p>
            <a:pPr marL="285750" marR="0" lvl="0" indent="-285750" algn="ctr"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rPr>
              <a:t>Investment clubs</a:t>
            </a:r>
          </a:p>
          <a:p>
            <a:pPr marL="285750" marR="0" lvl="0" indent="-285750" algn="ctr"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rPr>
              <a:t>SACCO</a:t>
            </a:r>
          </a:p>
          <a:p>
            <a:pPr marL="285750" marR="0" lvl="0" indent="-285750" algn="ctr"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rPr>
              <a:t>Financial Mkts</a:t>
            </a:r>
          </a:p>
          <a:p>
            <a:pPr marL="285750" marR="0" lvl="0" indent="-285750" algn="ctr"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rPr>
              <a:t>Business</a:t>
            </a:r>
            <a:endParaRPr kumimoji="0" lang="en-US" sz="1400" b="0"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endParaRPr>
          </a:p>
        </p:txBody>
      </p:sp>
      <p:sp>
        <p:nvSpPr>
          <p:cNvPr id="48" name="Freeform 14">
            <a:extLst>
              <a:ext uri="{FF2B5EF4-FFF2-40B4-BE49-F238E27FC236}">
                <a16:creationId xmlns:a16="http://schemas.microsoft.com/office/drawing/2014/main" id="{B9812D7E-726D-A1B8-954A-651B30F0AE69}"/>
              </a:ext>
            </a:extLst>
          </p:cNvPr>
          <p:cNvSpPr/>
          <p:nvPr/>
        </p:nvSpPr>
        <p:spPr>
          <a:xfrm>
            <a:off x="7467390" y="4679409"/>
            <a:ext cx="2151386" cy="2129496"/>
          </a:xfrm>
          <a:custGeom>
            <a:avLst/>
            <a:gdLst>
              <a:gd name="connsiteX0" fmla="*/ 2491383 w 2711320"/>
              <a:gd name="connsiteY0" fmla="*/ 3219610 h 3219610"/>
              <a:gd name="connsiteX1" fmla="*/ 219933 w 2711320"/>
              <a:gd name="connsiteY1" fmla="*/ 3219610 h 3219610"/>
              <a:gd name="connsiteX2" fmla="*/ 0 w 2711320"/>
              <a:gd name="connsiteY2" fmla="*/ 2999748 h 3219610"/>
              <a:gd name="connsiteX3" fmla="*/ 0 w 2711320"/>
              <a:gd name="connsiteY3" fmla="*/ 219863 h 3219610"/>
              <a:gd name="connsiteX4" fmla="*/ 219933 w 2711320"/>
              <a:gd name="connsiteY4" fmla="*/ 0 h 3219610"/>
              <a:gd name="connsiteX5" fmla="*/ 2491383 w 2711320"/>
              <a:gd name="connsiteY5" fmla="*/ 0 h 3219610"/>
              <a:gd name="connsiteX6" fmla="*/ 2711315 w 2711320"/>
              <a:gd name="connsiteY6" fmla="*/ 219863 h 3219610"/>
              <a:gd name="connsiteX7" fmla="*/ 2711315 w 2711320"/>
              <a:gd name="connsiteY7" fmla="*/ 2998857 h 3219610"/>
              <a:gd name="connsiteX8" fmla="*/ 2491383 w 2711320"/>
              <a:gd name="connsiteY8" fmla="*/ 3219610 h 321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1320" h="3219610">
                <a:moveTo>
                  <a:pt x="2491383" y="3219610"/>
                </a:moveTo>
                <a:lnTo>
                  <a:pt x="219933" y="3219610"/>
                </a:lnTo>
                <a:cubicBezTo>
                  <a:pt x="97946" y="3219610"/>
                  <a:pt x="0" y="3120806"/>
                  <a:pt x="0" y="2999748"/>
                </a:cubicBezTo>
                <a:lnTo>
                  <a:pt x="0" y="219863"/>
                </a:lnTo>
                <a:cubicBezTo>
                  <a:pt x="0" y="97915"/>
                  <a:pt x="98836" y="0"/>
                  <a:pt x="219933" y="0"/>
                </a:cubicBezTo>
                <a:lnTo>
                  <a:pt x="2491383" y="0"/>
                </a:lnTo>
                <a:cubicBezTo>
                  <a:pt x="2613369" y="0"/>
                  <a:pt x="2711315" y="98805"/>
                  <a:pt x="2711315" y="219863"/>
                </a:cubicBezTo>
                <a:lnTo>
                  <a:pt x="2711315" y="2998857"/>
                </a:lnTo>
                <a:cubicBezTo>
                  <a:pt x="2712205" y="3120806"/>
                  <a:pt x="2613369" y="3219610"/>
                  <a:pt x="2491383" y="3219610"/>
                </a:cubicBezTo>
                <a:close/>
              </a:path>
            </a:pathLst>
          </a:custGeom>
          <a:solidFill>
            <a:schemeClr val="bg2"/>
          </a:solidFill>
          <a:ln w="25400" cap="flat">
            <a:solidFill>
              <a:schemeClr val="accent4"/>
            </a:solid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BR" sz="2400" b="0" i="0" u="none" strike="noStrike" kern="1200" cap="none" spc="0" normalizeH="0" baseline="0" noProof="0">
              <a:ln>
                <a:noFill/>
              </a:ln>
              <a:solidFill>
                <a:srgbClr val="000000"/>
              </a:solidFill>
              <a:effectLst/>
              <a:uLnTx/>
              <a:uFillTx/>
              <a:latin typeface="Calibri"/>
              <a:ea typeface="+mn-ea"/>
              <a:cs typeface="+mn-cs"/>
            </a:endParaRPr>
          </a:p>
        </p:txBody>
      </p:sp>
      <p:sp>
        <p:nvSpPr>
          <p:cNvPr id="50" name="TextBox 49">
            <a:extLst>
              <a:ext uri="{FF2B5EF4-FFF2-40B4-BE49-F238E27FC236}">
                <a16:creationId xmlns:a16="http://schemas.microsoft.com/office/drawing/2014/main" id="{3D7505FC-D85A-1DAC-71E9-176C799D729E}"/>
              </a:ext>
            </a:extLst>
          </p:cNvPr>
          <p:cNvSpPr txBox="1"/>
          <p:nvPr/>
        </p:nvSpPr>
        <p:spPr>
          <a:xfrm>
            <a:off x="7711296" y="5670737"/>
            <a:ext cx="1707088" cy="646331"/>
          </a:xfrm>
          <a:prstGeom prst="rect">
            <a:avLst/>
          </a:prstGeom>
          <a:noFill/>
        </p:spPr>
        <p:txBody>
          <a:bodyPr wrap="square" lIns="0" tIns="0" rIns="0" bIns="0"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rPr>
              <a:t>Organize, Preparation and complete  record</a:t>
            </a:r>
            <a:r>
              <a:rPr kumimoji="0" lang="en-US" sz="1400" b="0"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rPr>
              <a:t>.</a:t>
            </a:r>
            <a:endParaRPr kumimoji="0" lang="en-BR" sz="1400" b="0"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endParaRPr>
          </a:p>
        </p:txBody>
      </p:sp>
      <p:sp>
        <p:nvSpPr>
          <p:cNvPr id="51" name="Freeform 16">
            <a:extLst>
              <a:ext uri="{FF2B5EF4-FFF2-40B4-BE49-F238E27FC236}">
                <a16:creationId xmlns:a16="http://schemas.microsoft.com/office/drawing/2014/main" id="{41EBC390-17DE-95E7-BE97-12100BE9E7FB}"/>
              </a:ext>
            </a:extLst>
          </p:cNvPr>
          <p:cNvSpPr/>
          <p:nvPr/>
        </p:nvSpPr>
        <p:spPr>
          <a:xfrm>
            <a:off x="7898700" y="4579269"/>
            <a:ext cx="1216643" cy="322228"/>
          </a:xfrm>
          <a:custGeom>
            <a:avLst/>
            <a:gdLst>
              <a:gd name="connsiteX0" fmla="*/ 1372131 w 1533295"/>
              <a:gd name="connsiteY0" fmla="*/ 322228 h 322228"/>
              <a:gd name="connsiteX1" fmla="*/ 161166 w 1533295"/>
              <a:gd name="connsiteY1" fmla="*/ 322228 h 322228"/>
              <a:gd name="connsiteX2" fmla="*/ 0 w 1533295"/>
              <a:gd name="connsiteY2" fmla="*/ 161114 h 322228"/>
              <a:gd name="connsiteX3" fmla="*/ 0 w 1533295"/>
              <a:gd name="connsiteY3" fmla="*/ 161114 h 322228"/>
              <a:gd name="connsiteX4" fmla="*/ 161166 w 1533295"/>
              <a:gd name="connsiteY4" fmla="*/ 0 h 322228"/>
              <a:gd name="connsiteX5" fmla="*/ 1372131 w 1533295"/>
              <a:gd name="connsiteY5" fmla="*/ 0 h 322228"/>
              <a:gd name="connsiteX6" fmla="*/ 1533296 w 1533295"/>
              <a:gd name="connsiteY6" fmla="*/ 161114 h 322228"/>
              <a:gd name="connsiteX7" fmla="*/ 1533296 w 1533295"/>
              <a:gd name="connsiteY7" fmla="*/ 161114 h 322228"/>
              <a:gd name="connsiteX8" fmla="*/ 1372131 w 1533295"/>
              <a:gd name="connsiteY8" fmla="*/ 322228 h 32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95" h="322228">
                <a:moveTo>
                  <a:pt x="1372131" y="322228"/>
                </a:moveTo>
                <a:lnTo>
                  <a:pt x="161166" y="322228"/>
                </a:lnTo>
                <a:cubicBezTo>
                  <a:pt x="72125" y="322228"/>
                  <a:pt x="0" y="250127"/>
                  <a:pt x="0" y="161114"/>
                </a:cubicBezTo>
                <a:lnTo>
                  <a:pt x="0" y="161114"/>
                </a:lnTo>
                <a:cubicBezTo>
                  <a:pt x="0" y="72101"/>
                  <a:pt x="72125" y="0"/>
                  <a:pt x="161166" y="0"/>
                </a:cubicBezTo>
                <a:lnTo>
                  <a:pt x="1372131" y="0"/>
                </a:lnTo>
                <a:cubicBezTo>
                  <a:pt x="1461172" y="0"/>
                  <a:pt x="1533296" y="72101"/>
                  <a:pt x="1533296" y="161114"/>
                </a:cubicBezTo>
                <a:lnTo>
                  <a:pt x="1533296" y="161114"/>
                </a:lnTo>
                <a:cubicBezTo>
                  <a:pt x="1533296" y="250127"/>
                  <a:pt x="1461172" y="322228"/>
                  <a:pt x="1372131" y="322228"/>
                </a:cubicBezTo>
                <a:close/>
              </a:path>
            </a:pathLst>
          </a:custGeom>
          <a:solidFill>
            <a:schemeClr val="accent4"/>
          </a:solidFill>
          <a:ln w="8897" cap="flat">
            <a:no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BR" sz="2400" b="0" i="0" u="none" strike="noStrike" kern="1200" cap="none" spc="0" normalizeH="0" baseline="0" noProof="0">
              <a:ln>
                <a:noFill/>
              </a:ln>
              <a:solidFill>
                <a:srgbClr val="000000"/>
              </a:solidFill>
              <a:effectLst/>
              <a:uLnTx/>
              <a:uFillTx/>
              <a:latin typeface="Calibri"/>
              <a:ea typeface="+mn-ea"/>
              <a:cs typeface="+mn-cs"/>
            </a:endParaRPr>
          </a:p>
        </p:txBody>
      </p:sp>
      <p:sp>
        <p:nvSpPr>
          <p:cNvPr id="49" name="TextBox 48">
            <a:extLst>
              <a:ext uri="{FF2B5EF4-FFF2-40B4-BE49-F238E27FC236}">
                <a16:creationId xmlns:a16="http://schemas.microsoft.com/office/drawing/2014/main" id="{BC322C03-A6D4-F66D-DE31-4015F69F9AE4}"/>
              </a:ext>
            </a:extLst>
          </p:cNvPr>
          <p:cNvSpPr txBox="1"/>
          <p:nvPr/>
        </p:nvSpPr>
        <p:spPr>
          <a:xfrm>
            <a:off x="7840562" y="4588793"/>
            <a:ext cx="1299153" cy="282678"/>
          </a:xfrm>
          <a:prstGeom prst="rect">
            <a:avLst/>
          </a:prstGeom>
          <a:noFill/>
        </p:spPr>
        <p:txBody>
          <a:bodyPr wrap="square" lIns="0" tIns="0" rIns="0" bIns="0" anchor="ctr" anchorCtr="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Options</a:t>
            </a:r>
            <a:endParaRPr kumimoji="0" lang="en-BR" sz="1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55" name="Freeform 14">
            <a:extLst>
              <a:ext uri="{FF2B5EF4-FFF2-40B4-BE49-F238E27FC236}">
                <a16:creationId xmlns:a16="http://schemas.microsoft.com/office/drawing/2014/main" id="{364FC4F1-9E84-30FE-650C-46258BA884F0}"/>
              </a:ext>
            </a:extLst>
          </p:cNvPr>
          <p:cNvSpPr/>
          <p:nvPr/>
        </p:nvSpPr>
        <p:spPr>
          <a:xfrm>
            <a:off x="9782807" y="4695824"/>
            <a:ext cx="2151386" cy="2129496"/>
          </a:xfrm>
          <a:custGeom>
            <a:avLst/>
            <a:gdLst>
              <a:gd name="connsiteX0" fmla="*/ 2491383 w 2711320"/>
              <a:gd name="connsiteY0" fmla="*/ 3219610 h 3219610"/>
              <a:gd name="connsiteX1" fmla="*/ 219933 w 2711320"/>
              <a:gd name="connsiteY1" fmla="*/ 3219610 h 3219610"/>
              <a:gd name="connsiteX2" fmla="*/ 0 w 2711320"/>
              <a:gd name="connsiteY2" fmla="*/ 2999748 h 3219610"/>
              <a:gd name="connsiteX3" fmla="*/ 0 w 2711320"/>
              <a:gd name="connsiteY3" fmla="*/ 219863 h 3219610"/>
              <a:gd name="connsiteX4" fmla="*/ 219933 w 2711320"/>
              <a:gd name="connsiteY4" fmla="*/ 0 h 3219610"/>
              <a:gd name="connsiteX5" fmla="*/ 2491383 w 2711320"/>
              <a:gd name="connsiteY5" fmla="*/ 0 h 3219610"/>
              <a:gd name="connsiteX6" fmla="*/ 2711315 w 2711320"/>
              <a:gd name="connsiteY6" fmla="*/ 219863 h 3219610"/>
              <a:gd name="connsiteX7" fmla="*/ 2711315 w 2711320"/>
              <a:gd name="connsiteY7" fmla="*/ 2998857 h 3219610"/>
              <a:gd name="connsiteX8" fmla="*/ 2491383 w 2711320"/>
              <a:gd name="connsiteY8" fmla="*/ 3219610 h 321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1320" h="3219610">
                <a:moveTo>
                  <a:pt x="2491383" y="3219610"/>
                </a:moveTo>
                <a:lnTo>
                  <a:pt x="219933" y="3219610"/>
                </a:lnTo>
                <a:cubicBezTo>
                  <a:pt x="97946" y="3219610"/>
                  <a:pt x="0" y="3120806"/>
                  <a:pt x="0" y="2999748"/>
                </a:cubicBezTo>
                <a:lnTo>
                  <a:pt x="0" y="219863"/>
                </a:lnTo>
                <a:cubicBezTo>
                  <a:pt x="0" y="97915"/>
                  <a:pt x="98836" y="0"/>
                  <a:pt x="219933" y="0"/>
                </a:cubicBezTo>
                <a:lnTo>
                  <a:pt x="2491383" y="0"/>
                </a:lnTo>
                <a:cubicBezTo>
                  <a:pt x="2613369" y="0"/>
                  <a:pt x="2711315" y="98805"/>
                  <a:pt x="2711315" y="219863"/>
                </a:cubicBezTo>
                <a:lnTo>
                  <a:pt x="2711315" y="2998857"/>
                </a:lnTo>
                <a:cubicBezTo>
                  <a:pt x="2712205" y="3120806"/>
                  <a:pt x="2613369" y="3219610"/>
                  <a:pt x="2491383" y="3219610"/>
                </a:cubicBezTo>
                <a:close/>
              </a:path>
            </a:pathLst>
          </a:custGeom>
          <a:solidFill>
            <a:schemeClr val="bg2"/>
          </a:solidFill>
          <a:ln w="25400" cap="flat">
            <a:solidFill>
              <a:schemeClr val="accent4"/>
            </a:solid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BR" sz="2400" b="0" i="0" u="none" strike="noStrike" kern="1200" cap="none" spc="0" normalizeH="0" baseline="0" noProof="0">
              <a:ln>
                <a:noFill/>
              </a:ln>
              <a:solidFill>
                <a:srgbClr val="000000"/>
              </a:solidFill>
              <a:effectLst/>
              <a:uLnTx/>
              <a:uFillTx/>
              <a:latin typeface="Calibri"/>
              <a:ea typeface="+mn-ea"/>
              <a:cs typeface="+mn-cs"/>
            </a:endParaRPr>
          </a:p>
        </p:txBody>
      </p:sp>
      <p:sp>
        <p:nvSpPr>
          <p:cNvPr id="56" name="Freeform 16">
            <a:extLst>
              <a:ext uri="{FF2B5EF4-FFF2-40B4-BE49-F238E27FC236}">
                <a16:creationId xmlns:a16="http://schemas.microsoft.com/office/drawing/2014/main" id="{7D6EA7D2-FCBA-B847-C48A-6771B8A7278A}"/>
              </a:ext>
            </a:extLst>
          </p:cNvPr>
          <p:cNvSpPr/>
          <p:nvPr/>
        </p:nvSpPr>
        <p:spPr>
          <a:xfrm>
            <a:off x="10187171" y="4595684"/>
            <a:ext cx="1216643" cy="322228"/>
          </a:xfrm>
          <a:custGeom>
            <a:avLst/>
            <a:gdLst>
              <a:gd name="connsiteX0" fmla="*/ 1372131 w 1533295"/>
              <a:gd name="connsiteY0" fmla="*/ 322228 h 322228"/>
              <a:gd name="connsiteX1" fmla="*/ 161166 w 1533295"/>
              <a:gd name="connsiteY1" fmla="*/ 322228 h 322228"/>
              <a:gd name="connsiteX2" fmla="*/ 0 w 1533295"/>
              <a:gd name="connsiteY2" fmla="*/ 161114 h 322228"/>
              <a:gd name="connsiteX3" fmla="*/ 0 w 1533295"/>
              <a:gd name="connsiteY3" fmla="*/ 161114 h 322228"/>
              <a:gd name="connsiteX4" fmla="*/ 161166 w 1533295"/>
              <a:gd name="connsiteY4" fmla="*/ 0 h 322228"/>
              <a:gd name="connsiteX5" fmla="*/ 1372131 w 1533295"/>
              <a:gd name="connsiteY5" fmla="*/ 0 h 322228"/>
              <a:gd name="connsiteX6" fmla="*/ 1533296 w 1533295"/>
              <a:gd name="connsiteY6" fmla="*/ 161114 h 322228"/>
              <a:gd name="connsiteX7" fmla="*/ 1533296 w 1533295"/>
              <a:gd name="connsiteY7" fmla="*/ 161114 h 322228"/>
              <a:gd name="connsiteX8" fmla="*/ 1372131 w 1533295"/>
              <a:gd name="connsiteY8" fmla="*/ 322228 h 32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95" h="322228">
                <a:moveTo>
                  <a:pt x="1372131" y="322228"/>
                </a:moveTo>
                <a:lnTo>
                  <a:pt x="161166" y="322228"/>
                </a:lnTo>
                <a:cubicBezTo>
                  <a:pt x="72125" y="322228"/>
                  <a:pt x="0" y="250127"/>
                  <a:pt x="0" y="161114"/>
                </a:cubicBezTo>
                <a:lnTo>
                  <a:pt x="0" y="161114"/>
                </a:lnTo>
                <a:cubicBezTo>
                  <a:pt x="0" y="72101"/>
                  <a:pt x="72125" y="0"/>
                  <a:pt x="161166" y="0"/>
                </a:cubicBezTo>
                <a:lnTo>
                  <a:pt x="1372131" y="0"/>
                </a:lnTo>
                <a:cubicBezTo>
                  <a:pt x="1461172" y="0"/>
                  <a:pt x="1533296" y="72101"/>
                  <a:pt x="1533296" y="161114"/>
                </a:cubicBezTo>
                <a:lnTo>
                  <a:pt x="1533296" y="161114"/>
                </a:lnTo>
                <a:cubicBezTo>
                  <a:pt x="1533296" y="250127"/>
                  <a:pt x="1461172" y="322228"/>
                  <a:pt x="1372131" y="322228"/>
                </a:cubicBezTo>
                <a:close/>
              </a:path>
            </a:pathLst>
          </a:custGeom>
          <a:solidFill>
            <a:schemeClr val="accent4"/>
          </a:solidFill>
          <a:ln w="8897" cap="flat">
            <a:no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BR" sz="2400" b="0" i="0" u="none" strike="noStrike" kern="1200" cap="none" spc="0" normalizeH="0" baseline="0" noProof="0">
              <a:ln>
                <a:noFill/>
              </a:ln>
              <a:solidFill>
                <a:srgbClr val="000000"/>
              </a:solidFill>
              <a:effectLst/>
              <a:uLnTx/>
              <a:uFillTx/>
              <a:latin typeface="Calibri"/>
              <a:ea typeface="+mn-ea"/>
              <a:cs typeface="+mn-cs"/>
            </a:endParaRPr>
          </a:p>
        </p:txBody>
      </p:sp>
      <p:sp>
        <p:nvSpPr>
          <p:cNvPr id="57" name="TextBox 56">
            <a:extLst>
              <a:ext uri="{FF2B5EF4-FFF2-40B4-BE49-F238E27FC236}">
                <a16:creationId xmlns:a16="http://schemas.microsoft.com/office/drawing/2014/main" id="{204E9403-511E-DDA8-6A95-90FAB95E4D89}"/>
              </a:ext>
            </a:extLst>
          </p:cNvPr>
          <p:cNvSpPr txBox="1"/>
          <p:nvPr/>
        </p:nvSpPr>
        <p:spPr>
          <a:xfrm>
            <a:off x="10161444" y="4625750"/>
            <a:ext cx="1299153" cy="282678"/>
          </a:xfrm>
          <a:prstGeom prst="rect">
            <a:avLst/>
          </a:prstGeom>
          <a:noFill/>
        </p:spPr>
        <p:txBody>
          <a:bodyPr wrap="square" lIns="0" tIns="0" rIns="0" bIns="0" anchor="ctr" anchorCtr="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Options</a:t>
            </a:r>
            <a:endParaRPr kumimoji="0" lang="en-BR" sz="1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58" name="TextBox 57">
            <a:extLst>
              <a:ext uri="{FF2B5EF4-FFF2-40B4-BE49-F238E27FC236}">
                <a16:creationId xmlns:a16="http://schemas.microsoft.com/office/drawing/2014/main" id="{19200A8B-A7E1-46CF-2AAE-C1E8BB65085D}"/>
              </a:ext>
            </a:extLst>
          </p:cNvPr>
          <p:cNvSpPr txBox="1"/>
          <p:nvPr/>
        </p:nvSpPr>
        <p:spPr>
          <a:xfrm>
            <a:off x="9840546" y="5295729"/>
            <a:ext cx="2031566" cy="1077218"/>
          </a:xfrm>
          <a:prstGeom prst="rect">
            <a:avLst/>
          </a:prstGeom>
          <a:noFill/>
        </p:spPr>
        <p:txBody>
          <a:bodyPr wrap="square" lIns="0" tIns="0" rIns="0" bIns="0" rtlCol="0">
            <a:spAutoFit/>
          </a:bodyPr>
          <a:lstStyle/>
          <a:p>
            <a:pPr marL="285750" marR="0" lvl="0" indent="-285750" algn="ctr"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rPr>
              <a:t>Celebrate small wins</a:t>
            </a:r>
          </a:p>
          <a:p>
            <a:pPr marL="285750" marR="0" lvl="0" indent="-285750" algn="ctr"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rPr>
              <a:t>Small but frequent celebration</a:t>
            </a:r>
          </a:p>
          <a:p>
            <a:pPr marL="285750" marR="0" lvl="0" indent="-285750" algn="ctr"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rPr>
              <a:t>Charity</a:t>
            </a:r>
            <a:endParaRPr kumimoji="0" lang="en-US" sz="1400" b="0"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endParaRPr>
          </a:p>
          <a:p>
            <a:pPr marL="285750" marR="0" lvl="0" indent="-285750" algn="ctr"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rPr>
              <a:t>PARTY...</a:t>
            </a:r>
            <a:endParaRPr kumimoji="0" lang="en-BR" sz="1400" b="1"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endParaRPr>
          </a:p>
        </p:txBody>
      </p:sp>
      <p:sp>
        <p:nvSpPr>
          <p:cNvPr id="59" name="TextBox 58">
            <a:extLst>
              <a:ext uri="{FF2B5EF4-FFF2-40B4-BE49-F238E27FC236}">
                <a16:creationId xmlns:a16="http://schemas.microsoft.com/office/drawing/2014/main" id="{FE8D450D-05E5-F8C9-349A-527CD5F6E756}"/>
              </a:ext>
            </a:extLst>
          </p:cNvPr>
          <p:cNvSpPr txBox="1"/>
          <p:nvPr/>
        </p:nvSpPr>
        <p:spPr>
          <a:xfrm>
            <a:off x="281668" y="5471416"/>
            <a:ext cx="1707088" cy="861774"/>
          </a:xfrm>
          <a:prstGeom prst="rect">
            <a:avLst/>
          </a:prstGeom>
          <a:noFill/>
        </p:spPr>
        <p:txBody>
          <a:bodyPr wrap="square" lIns="0" tIns="0" rIns="0" bIns="0" rtlCol="0">
            <a:spAutoFit/>
          </a:bodyPr>
          <a:lstStyle/>
          <a:p>
            <a:pPr marL="285750" marR="0" lvl="0" indent="-285750" algn="ctr"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rPr>
              <a:t>Work</a:t>
            </a:r>
          </a:p>
          <a:p>
            <a:pPr marL="285750" marR="0" lvl="0" indent="-285750" algn="ctr"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rPr>
              <a:t>Skill Hassle</a:t>
            </a:r>
          </a:p>
          <a:p>
            <a:pPr marL="285750" marR="0" lvl="0" indent="-285750" algn="ctr"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rPr>
              <a:t>Passive…</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BR" sz="1400" b="0"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9455362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additive="base">
                                        <p:cTn id="67" dur="500" fill="hold"/>
                                        <p:tgtEl>
                                          <p:spTgt spid="59"/>
                                        </p:tgtEl>
                                        <p:attrNameLst>
                                          <p:attrName>ppt_x</p:attrName>
                                        </p:attrNameLst>
                                      </p:cBhvr>
                                      <p:tavLst>
                                        <p:tav tm="0">
                                          <p:val>
                                            <p:strVal val="#ppt_x"/>
                                          </p:val>
                                        </p:tav>
                                        <p:tav tm="100000">
                                          <p:val>
                                            <p:strVal val="#ppt_x"/>
                                          </p:val>
                                        </p:tav>
                                      </p:tavLst>
                                    </p:anim>
                                    <p:anim calcmode="lin" valueType="num">
                                      <p:cBhvr additive="base">
                                        <p:cTn id="6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2"/>
                                        </p:tgtEl>
                                        <p:attrNameLst>
                                          <p:attrName>style.visibility</p:attrName>
                                        </p:attrNameLst>
                                      </p:cBhvr>
                                      <p:to>
                                        <p:strVal val="visible"/>
                                      </p:to>
                                    </p:set>
                                    <p:anim calcmode="lin" valueType="num">
                                      <p:cBhvr additive="base">
                                        <p:cTn id="73" dur="500" fill="hold"/>
                                        <p:tgtEl>
                                          <p:spTgt spid="42"/>
                                        </p:tgtEl>
                                        <p:attrNameLst>
                                          <p:attrName>ppt_x</p:attrName>
                                        </p:attrNameLst>
                                      </p:cBhvr>
                                      <p:tavLst>
                                        <p:tav tm="0">
                                          <p:val>
                                            <p:strVal val="#ppt_x"/>
                                          </p:val>
                                        </p:tav>
                                        <p:tav tm="100000">
                                          <p:val>
                                            <p:strVal val="#ppt_x"/>
                                          </p:val>
                                        </p:tav>
                                      </p:tavLst>
                                    </p:anim>
                                    <p:anim calcmode="lin" valueType="num">
                                      <p:cBhvr additive="base">
                                        <p:cTn id="7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7"/>
                                        </p:tgtEl>
                                        <p:attrNameLst>
                                          <p:attrName>style.visibility</p:attrName>
                                        </p:attrNameLst>
                                      </p:cBhvr>
                                      <p:to>
                                        <p:strVal val="visible"/>
                                      </p:to>
                                    </p:set>
                                    <p:anim calcmode="lin" valueType="num">
                                      <p:cBhvr additive="base">
                                        <p:cTn id="79" dur="500" fill="hold"/>
                                        <p:tgtEl>
                                          <p:spTgt spid="47"/>
                                        </p:tgtEl>
                                        <p:attrNameLst>
                                          <p:attrName>ppt_x</p:attrName>
                                        </p:attrNameLst>
                                      </p:cBhvr>
                                      <p:tavLst>
                                        <p:tav tm="0">
                                          <p:val>
                                            <p:strVal val="#ppt_x"/>
                                          </p:val>
                                        </p:tav>
                                        <p:tav tm="100000">
                                          <p:val>
                                            <p:strVal val="#ppt_x"/>
                                          </p:val>
                                        </p:tav>
                                      </p:tavLst>
                                    </p:anim>
                                    <p:anim calcmode="lin" valueType="num">
                                      <p:cBhvr additive="base">
                                        <p:cTn id="8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additive="base">
                                        <p:cTn id="85" dur="500" fill="hold"/>
                                        <p:tgtEl>
                                          <p:spTgt spid="50"/>
                                        </p:tgtEl>
                                        <p:attrNameLst>
                                          <p:attrName>ppt_x</p:attrName>
                                        </p:attrNameLst>
                                      </p:cBhvr>
                                      <p:tavLst>
                                        <p:tav tm="0">
                                          <p:val>
                                            <p:strVal val="#ppt_x"/>
                                          </p:val>
                                        </p:tav>
                                        <p:tav tm="100000">
                                          <p:val>
                                            <p:strVal val="#ppt_x"/>
                                          </p:val>
                                        </p:tav>
                                      </p:tavLst>
                                    </p:anim>
                                    <p:anim calcmode="lin" valueType="num">
                                      <p:cBhvr additive="base">
                                        <p:cTn id="8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58"/>
                                        </p:tgtEl>
                                        <p:attrNameLst>
                                          <p:attrName>style.visibility</p:attrName>
                                        </p:attrNameLst>
                                      </p:cBhvr>
                                      <p:to>
                                        <p:strVal val="visible"/>
                                      </p:to>
                                    </p:set>
                                    <p:anim calcmode="lin" valueType="num">
                                      <p:cBhvr additive="base">
                                        <p:cTn id="91" dur="500" fill="hold"/>
                                        <p:tgtEl>
                                          <p:spTgt spid="58"/>
                                        </p:tgtEl>
                                        <p:attrNameLst>
                                          <p:attrName>ppt_x</p:attrName>
                                        </p:attrNameLst>
                                      </p:cBhvr>
                                      <p:tavLst>
                                        <p:tav tm="0">
                                          <p:val>
                                            <p:strVal val="#ppt_x"/>
                                          </p:val>
                                        </p:tav>
                                        <p:tav tm="100000">
                                          <p:val>
                                            <p:strVal val="#ppt_x"/>
                                          </p:val>
                                        </p:tav>
                                      </p:tavLst>
                                    </p:anim>
                                    <p:anim calcmode="lin" valueType="num">
                                      <p:cBhvr additive="base">
                                        <p:cTn id="92"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33" grpId="0"/>
      <p:bldP spid="34" grpId="0"/>
      <p:bldP spid="35" grpId="0"/>
      <p:bldP spid="6" grpId="0"/>
      <p:bldP spid="20" grpId="0"/>
      <p:bldP spid="42" grpId="0"/>
      <p:bldP spid="47" grpId="0"/>
      <p:bldP spid="50" grpId="0"/>
      <p:bldP spid="58" grpId="0"/>
      <p:bldP spid="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4CDD0B5-0882-4FD2-9DDD-71CBF4327640}"/>
              </a:ext>
            </a:extLst>
          </p:cNvPr>
          <p:cNvSpPr/>
          <p:nvPr/>
        </p:nvSpPr>
        <p:spPr>
          <a:xfrm>
            <a:off x="2893221" y="5782086"/>
            <a:ext cx="6410941" cy="269529"/>
          </a:xfrm>
          <a:prstGeom prst="ellipse">
            <a:avLst/>
          </a:prstGeom>
          <a:gradFill flip="none" rotWithShape="1">
            <a:gsLst>
              <a:gs pos="0">
                <a:sysClr val="windowText" lastClr="000000">
                  <a:lumMod val="65000"/>
                  <a:lumOff val="35000"/>
                </a:sysClr>
              </a:gs>
              <a:gs pos="68000">
                <a:sysClr val="windowText" lastClr="000000">
                  <a:lumMod val="75000"/>
                  <a:lumOff val="25000"/>
                  <a:alpha val="0"/>
                </a:sysClr>
              </a:gs>
            </a:gsLst>
            <a:path path="shape">
              <a:fillToRect l="50000" t="50000" r="50000" b="50000"/>
            </a:path>
            <a:tileRect/>
          </a:gradFill>
          <a:ln w="12700" cap="flat" cmpd="sng" algn="ctr">
            <a:noFill/>
            <a:prstDash val="solid"/>
            <a:miter lim="800000"/>
          </a:ln>
          <a:effectLst/>
        </p:spPr>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Freeform 6"/>
          <p:cNvSpPr>
            <a:spLocks/>
          </p:cNvSpPr>
          <p:nvPr/>
        </p:nvSpPr>
        <p:spPr bwMode="auto">
          <a:xfrm>
            <a:off x="5326013" y="1797336"/>
            <a:ext cx="1537412" cy="1542138"/>
          </a:xfrm>
          <a:custGeom>
            <a:avLst/>
            <a:gdLst>
              <a:gd name="T0" fmla="*/ 572 w 572"/>
              <a:gd name="T1" fmla="*/ 285 h 570"/>
              <a:gd name="T2" fmla="*/ 286 w 572"/>
              <a:gd name="T3" fmla="*/ 0 h 570"/>
              <a:gd name="T4" fmla="*/ 0 w 572"/>
              <a:gd name="T5" fmla="*/ 285 h 570"/>
              <a:gd name="T6" fmla="*/ 286 w 572"/>
              <a:gd name="T7" fmla="*/ 570 h 570"/>
              <a:gd name="T8" fmla="*/ 572 w 572"/>
              <a:gd name="T9" fmla="*/ 285 h 570"/>
            </a:gdLst>
            <a:ahLst/>
            <a:cxnLst>
              <a:cxn ang="0">
                <a:pos x="T0" y="T1"/>
              </a:cxn>
              <a:cxn ang="0">
                <a:pos x="T2" y="T3"/>
              </a:cxn>
              <a:cxn ang="0">
                <a:pos x="T4" y="T5"/>
              </a:cxn>
              <a:cxn ang="0">
                <a:pos x="T6" y="T7"/>
              </a:cxn>
              <a:cxn ang="0">
                <a:pos x="T8" y="T9"/>
              </a:cxn>
            </a:cxnLst>
            <a:rect l="0" t="0" r="r" b="b"/>
            <a:pathLst>
              <a:path w="572" h="570">
                <a:moveTo>
                  <a:pt x="572" y="285"/>
                </a:moveTo>
                <a:cubicBezTo>
                  <a:pt x="572" y="127"/>
                  <a:pt x="444" y="0"/>
                  <a:pt x="286" y="0"/>
                </a:cubicBezTo>
                <a:cubicBezTo>
                  <a:pt x="128" y="0"/>
                  <a:pt x="0" y="127"/>
                  <a:pt x="0" y="285"/>
                </a:cubicBezTo>
                <a:cubicBezTo>
                  <a:pt x="286" y="570"/>
                  <a:pt x="286" y="570"/>
                  <a:pt x="286" y="570"/>
                </a:cubicBezTo>
                <a:lnTo>
                  <a:pt x="572" y="285"/>
                </a:lnTo>
                <a:close/>
              </a:path>
            </a:pathLst>
          </a:custGeom>
          <a:solidFill>
            <a:srgbClr val="71C494"/>
          </a:solidFill>
          <a:ln>
            <a:noFill/>
          </a:ln>
          <a:effectLst/>
          <a:scene3d>
            <a:camera prst="orthographicFront"/>
            <a:lightRig rig="threePt"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4" name="Rectangle 23"/>
          <p:cNvSpPr/>
          <p:nvPr/>
        </p:nvSpPr>
        <p:spPr>
          <a:xfrm>
            <a:off x="1840715" y="711502"/>
            <a:ext cx="2349789" cy="953851"/>
          </a:xfrm>
          <a:prstGeom prst="rect">
            <a:avLst/>
          </a:prstGeom>
        </p:spPr>
        <p:txBody>
          <a:bodyPr wrap="square">
            <a:spAutoFit/>
          </a:bodyPr>
          <a:lstStyle/>
          <a:p>
            <a:pPr marL="0" marR="0" lvl="0" indent="0" algn="r" defTabSz="914126" rtl="0" eaLnBrk="1" fontAlgn="auto" latinLnBrk="0" hangingPunct="1">
              <a:lnSpc>
                <a:spcPct val="100000"/>
              </a:lnSpc>
              <a:spcBef>
                <a:spcPts val="0"/>
              </a:spcBef>
              <a:spcAft>
                <a:spcPts val="0"/>
              </a:spcAft>
              <a:buClrTx/>
              <a:buSzTx/>
              <a:buFontTx/>
              <a:buNone/>
              <a:tabLst/>
              <a:defRPr/>
            </a:pPr>
            <a:r>
              <a:rPr kumimoji="0" lang="en-US" sz="2799"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rPr>
              <a:t>Behavior of Action</a:t>
            </a:r>
            <a:r>
              <a:rPr kumimoji="0" lang="en-US" sz="1799"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rPr>
              <a:t> </a:t>
            </a:r>
            <a:endParaRPr kumimoji="0" lang="en-US" sz="1799"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25" name="Rectangle 24"/>
          <p:cNvSpPr/>
          <p:nvPr/>
        </p:nvSpPr>
        <p:spPr>
          <a:xfrm>
            <a:off x="-74800" y="2758896"/>
            <a:ext cx="2971282" cy="1384610"/>
          </a:xfrm>
          <a:prstGeom prst="rect">
            <a:avLst/>
          </a:prstGeom>
        </p:spPr>
        <p:txBody>
          <a:bodyPr wrap="square">
            <a:spAutoFit/>
          </a:bodyPr>
          <a:lstStyle/>
          <a:p>
            <a:pPr marL="0" marR="0" lvl="0" indent="0" algn="r" defTabSz="914126" rtl="0" eaLnBrk="1" fontAlgn="auto" latinLnBrk="0" hangingPunct="1">
              <a:lnSpc>
                <a:spcPct val="100000"/>
              </a:lnSpc>
              <a:spcBef>
                <a:spcPts val="0"/>
              </a:spcBef>
              <a:spcAft>
                <a:spcPts val="0"/>
              </a:spcAft>
              <a:buClrTx/>
              <a:buSzTx/>
              <a:buFontTx/>
              <a:buNone/>
              <a:tabLst/>
              <a:defRPr/>
            </a:pPr>
            <a:r>
              <a:rPr kumimoji="0" lang="en-US" sz="2799"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rPr>
              <a:t>Behavior that Appreciate the Process </a:t>
            </a:r>
            <a:endParaRPr kumimoji="0" lang="en-US" sz="2799"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26" name="Rectangle 25"/>
          <p:cNvSpPr/>
          <p:nvPr/>
        </p:nvSpPr>
        <p:spPr>
          <a:xfrm>
            <a:off x="295276" y="4942640"/>
            <a:ext cx="2887406" cy="953851"/>
          </a:xfrm>
          <a:prstGeom prst="rect">
            <a:avLst/>
          </a:prstGeom>
        </p:spPr>
        <p:txBody>
          <a:bodyPr wrap="square">
            <a:spAutoFit/>
          </a:bodyPr>
          <a:lstStyle/>
          <a:p>
            <a:pPr marL="0" marR="0" lvl="0" indent="0" algn="r" defTabSz="914126" rtl="0" eaLnBrk="1" fontAlgn="auto" latinLnBrk="0" hangingPunct="1">
              <a:lnSpc>
                <a:spcPct val="100000"/>
              </a:lnSpc>
              <a:spcBef>
                <a:spcPts val="0"/>
              </a:spcBef>
              <a:spcAft>
                <a:spcPts val="0"/>
              </a:spcAft>
              <a:buClrTx/>
              <a:buSzTx/>
              <a:buFontTx/>
              <a:buNone/>
              <a:tabLst/>
              <a:defRPr/>
            </a:pPr>
            <a:r>
              <a:rPr kumimoji="0" lang="en-US" sz="2799"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Discipline of Skill and Hard Work</a:t>
            </a:r>
          </a:p>
        </p:txBody>
      </p:sp>
      <p:sp>
        <p:nvSpPr>
          <p:cNvPr id="27" name="Rectangle 26"/>
          <p:cNvSpPr/>
          <p:nvPr/>
        </p:nvSpPr>
        <p:spPr>
          <a:xfrm>
            <a:off x="8739069" y="4481924"/>
            <a:ext cx="2349789" cy="1600182"/>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2799"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Behavior of Purpose</a:t>
            </a:r>
          </a:p>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To move from Working for Money to Money working for you</a:t>
            </a:r>
          </a:p>
        </p:txBody>
      </p:sp>
      <p:sp>
        <p:nvSpPr>
          <p:cNvPr id="28" name="Rectangle 27"/>
          <p:cNvSpPr/>
          <p:nvPr/>
        </p:nvSpPr>
        <p:spPr>
          <a:xfrm>
            <a:off x="8739069" y="2801766"/>
            <a:ext cx="3471579" cy="953851"/>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2799"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itchFamily="34" charset="0"/>
              </a:rPr>
              <a:t>Behavior of Spend after Saving</a:t>
            </a:r>
            <a:endParaRPr kumimoji="0" lang="en-US" sz="2799"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grpSp>
        <p:nvGrpSpPr>
          <p:cNvPr id="42" name="Group 41"/>
          <p:cNvGrpSpPr/>
          <p:nvPr/>
        </p:nvGrpSpPr>
        <p:grpSpPr>
          <a:xfrm>
            <a:off x="4322959" y="1481908"/>
            <a:ext cx="2674990" cy="2046136"/>
            <a:chOff x="4322497" y="1481400"/>
            <a:chExt cx="2675687" cy="2046669"/>
          </a:xfrm>
        </p:grpSpPr>
        <p:sp>
          <p:nvSpPr>
            <p:cNvPr id="5" name="Freeform 7"/>
            <p:cNvSpPr>
              <a:spLocks/>
            </p:cNvSpPr>
            <p:nvPr/>
          </p:nvSpPr>
          <p:spPr bwMode="auto">
            <a:xfrm>
              <a:off x="5191255" y="1661260"/>
              <a:ext cx="1806929" cy="1866809"/>
            </a:xfrm>
            <a:custGeom>
              <a:avLst/>
              <a:gdLst>
                <a:gd name="T0" fmla="*/ 0 w 672"/>
                <a:gd name="T1" fmla="*/ 356 h 690"/>
                <a:gd name="T2" fmla="*/ 0 w 672"/>
                <a:gd name="T3" fmla="*/ 335 h 690"/>
                <a:gd name="T4" fmla="*/ 336 w 672"/>
                <a:gd name="T5" fmla="*/ 0 h 690"/>
                <a:gd name="T6" fmla="*/ 672 w 672"/>
                <a:gd name="T7" fmla="*/ 335 h 690"/>
                <a:gd name="T8" fmla="*/ 672 w 672"/>
                <a:gd name="T9" fmla="*/ 356 h 690"/>
                <a:gd name="T10" fmla="*/ 336 w 672"/>
                <a:gd name="T11" fmla="*/ 690 h 690"/>
                <a:gd name="T12" fmla="*/ 0 w 672"/>
                <a:gd name="T13" fmla="*/ 356 h 690"/>
              </a:gdLst>
              <a:ahLst/>
              <a:cxnLst>
                <a:cxn ang="0">
                  <a:pos x="T0" y="T1"/>
                </a:cxn>
                <a:cxn ang="0">
                  <a:pos x="T2" y="T3"/>
                </a:cxn>
                <a:cxn ang="0">
                  <a:pos x="T4" y="T5"/>
                </a:cxn>
                <a:cxn ang="0">
                  <a:pos x="T6" y="T7"/>
                </a:cxn>
                <a:cxn ang="0">
                  <a:pos x="T8" y="T9"/>
                </a:cxn>
                <a:cxn ang="0">
                  <a:pos x="T10" y="T11"/>
                </a:cxn>
                <a:cxn ang="0">
                  <a:pos x="T12" y="T13"/>
                </a:cxn>
              </a:cxnLst>
              <a:rect l="0" t="0" r="r" b="b"/>
              <a:pathLst>
                <a:path w="672" h="690">
                  <a:moveTo>
                    <a:pt x="0" y="356"/>
                  </a:moveTo>
                  <a:cubicBezTo>
                    <a:pt x="0" y="335"/>
                    <a:pt x="0" y="335"/>
                    <a:pt x="0" y="335"/>
                  </a:cubicBezTo>
                  <a:cubicBezTo>
                    <a:pt x="0" y="150"/>
                    <a:pt x="151" y="0"/>
                    <a:pt x="336" y="0"/>
                  </a:cubicBezTo>
                  <a:cubicBezTo>
                    <a:pt x="521" y="0"/>
                    <a:pt x="672" y="150"/>
                    <a:pt x="672" y="335"/>
                  </a:cubicBezTo>
                  <a:cubicBezTo>
                    <a:pt x="672" y="356"/>
                    <a:pt x="672" y="356"/>
                    <a:pt x="672" y="356"/>
                  </a:cubicBezTo>
                  <a:cubicBezTo>
                    <a:pt x="336" y="690"/>
                    <a:pt x="336" y="690"/>
                    <a:pt x="336" y="690"/>
                  </a:cubicBezTo>
                  <a:lnTo>
                    <a:pt x="0" y="356"/>
                  </a:lnTo>
                  <a:close/>
                </a:path>
              </a:pathLst>
            </a:custGeom>
            <a:solidFill>
              <a:srgbClr val="FFC801"/>
            </a:solidFill>
            <a:ln>
              <a:noFill/>
            </a:ln>
            <a:effectLst/>
            <a:scene3d>
              <a:camera prst="orthographicFront"/>
              <a:lightRig rig="threePt"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 name="Freeform 8"/>
            <p:cNvSpPr>
              <a:spLocks/>
            </p:cNvSpPr>
            <p:nvPr/>
          </p:nvSpPr>
          <p:spPr bwMode="auto">
            <a:xfrm>
              <a:off x="5325813" y="1796911"/>
              <a:ext cx="1537812" cy="1542540"/>
            </a:xfrm>
            <a:custGeom>
              <a:avLst/>
              <a:gdLst>
                <a:gd name="T0" fmla="*/ 572 w 572"/>
                <a:gd name="T1" fmla="*/ 285 h 570"/>
                <a:gd name="T2" fmla="*/ 286 w 572"/>
                <a:gd name="T3" fmla="*/ 0 h 570"/>
                <a:gd name="T4" fmla="*/ 0 w 572"/>
                <a:gd name="T5" fmla="*/ 285 h 570"/>
                <a:gd name="T6" fmla="*/ 286 w 572"/>
                <a:gd name="T7" fmla="*/ 570 h 570"/>
                <a:gd name="T8" fmla="*/ 572 w 572"/>
                <a:gd name="T9" fmla="*/ 285 h 570"/>
              </a:gdLst>
              <a:ahLst/>
              <a:cxnLst>
                <a:cxn ang="0">
                  <a:pos x="T0" y="T1"/>
                </a:cxn>
                <a:cxn ang="0">
                  <a:pos x="T2" y="T3"/>
                </a:cxn>
                <a:cxn ang="0">
                  <a:pos x="T4" y="T5"/>
                </a:cxn>
                <a:cxn ang="0">
                  <a:pos x="T6" y="T7"/>
                </a:cxn>
                <a:cxn ang="0">
                  <a:pos x="T8" y="T9"/>
                </a:cxn>
              </a:cxnLst>
              <a:rect l="0" t="0" r="r" b="b"/>
              <a:pathLst>
                <a:path w="572" h="570">
                  <a:moveTo>
                    <a:pt x="572" y="285"/>
                  </a:moveTo>
                  <a:cubicBezTo>
                    <a:pt x="572" y="127"/>
                    <a:pt x="444" y="0"/>
                    <a:pt x="286" y="0"/>
                  </a:cubicBezTo>
                  <a:cubicBezTo>
                    <a:pt x="128" y="0"/>
                    <a:pt x="0" y="127"/>
                    <a:pt x="0" y="285"/>
                  </a:cubicBezTo>
                  <a:cubicBezTo>
                    <a:pt x="286" y="570"/>
                    <a:pt x="286" y="570"/>
                    <a:pt x="286" y="570"/>
                  </a:cubicBezTo>
                  <a:lnTo>
                    <a:pt x="572" y="285"/>
                  </a:lnTo>
                  <a:close/>
                </a:path>
              </a:pathLst>
            </a:custGeom>
            <a:solidFill>
              <a:sysClr val="window" lastClr="FFFFFF"/>
            </a:solidFill>
            <a:ln>
              <a:noFill/>
            </a:ln>
            <a:effectLst/>
            <a:scene3d>
              <a:camera prst="orthographicFront"/>
              <a:lightRig rig="threePt"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6" name="Freeform 66"/>
            <p:cNvSpPr>
              <a:spLocks noEditPoints="1"/>
            </p:cNvSpPr>
            <p:nvPr/>
          </p:nvSpPr>
          <p:spPr bwMode="auto">
            <a:xfrm>
              <a:off x="5816893" y="2111254"/>
              <a:ext cx="555652" cy="626644"/>
            </a:xfrm>
            <a:custGeom>
              <a:avLst/>
              <a:gdLst>
                <a:gd name="T0" fmla="*/ 2002 w 3684"/>
                <a:gd name="T1" fmla="*/ 1471 h 4700"/>
                <a:gd name="T2" fmla="*/ 319 w 3684"/>
                <a:gd name="T3" fmla="*/ 1471 h 4700"/>
                <a:gd name="T4" fmla="*/ 2541 w 3684"/>
                <a:gd name="T5" fmla="*/ 380 h 4700"/>
                <a:gd name="T6" fmla="*/ 2386 w 3684"/>
                <a:gd name="T7" fmla="*/ 554 h 4700"/>
                <a:gd name="T8" fmla="*/ 2213 w 3684"/>
                <a:gd name="T9" fmla="*/ 856 h 4700"/>
                <a:gd name="T10" fmla="*/ 2308 w 3684"/>
                <a:gd name="T11" fmla="*/ 917 h 4700"/>
                <a:gd name="T12" fmla="*/ 2461 w 3684"/>
                <a:gd name="T13" fmla="*/ 766 h 4700"/>
                <a:gd name="T14" fmla="*/ 2603 w 3684"/>
                <a:gd name="T15" fmla="*/ 719 h 4700"/>
                <a:gd name="T16" fmla="*/ 2723 w 3684"/>
                <a:gd name="T17" fmla="*/ 813 h 4700"/>
                <a:gd name="T18" fmla="*/ 2711 w 3684"/>
                <a:gd name="T19" fmla="*/ 963 h 4700"/>
                <a:gd name="T20" fmla="*/ 2605 w 3684"/>
                <a:gd name="T21" fmla="*/ 1146 h 4700"/>
                <a:gd name="T22" fmla="*/ 2858 w 3684"/>
                <a:gd name="T23" fmla="*/ 1116 h 4700"/>
                <a:gd name="T24" fmla="*/ 2959 w 3684"/>
                <a:gd name="T25" fmla="*/ 1083 h 4700"/>
                <a:gd name="T26" fmla="*/ 3114 w 3684"/>
                <a:gd name="T27" fmla="*/ 926 h 4700"/>
                <a:gd name="T28" fmla="*/ 3160 w 3684"/>
                <a:gd name="T29" fmla="*/ 667 h 4700"/>
                <a:gd name="T30" fmla="*/ 3039 w 3684"/>
                <a:gd name="T31" fmla="*/ 434 h 4700"/>
                <a:gd name="T32" fmla="*/ 2807 w 3684"/>
                <a:gd name="T33" fmla="*/ 323 h 4700"/>
                <a:gd name="T34" fmla="*/ 775 w 3684"/>
                <a:gd name="T35" fmla="*/ 350 h 4700"/>
                <a:gd name="T36" fmla="*/ 579 w 3684"/>
                <a:gd name="T37" fmla="*/ 517 h 4700"/>
                <a:gd name="T38" fmla="*/ 521 w 3684"/>
                <a:gd name="T39" fmla="*/ 773 h 4700"/>
                <a:gd name="T40" fmla="*/ 632 w 3684"/>
                <a:gd name="T41" fmla="*/ 1012 h 4700"/>
                <a:gd name="T42" fmla="*/ 751 w 3684"/>
                <a:gd name="T43" fmla="*/ 1095 h 4700"/>
                <a:gd name="T44" fmla="*/ 907 w 3684"/>
                <a:gd name="T45" fmla="*/ 1130 h 4700"/>
                <a:gd name="T46" fmla="*/ 1099 w 3684"/>
                <a:gd name="T47" fmla="*/ 1108 h 4700"/>
                <a:gd name="T48" fmla="*/ 950 w 3684"/>
                <a:gd name="T49" fmla="*/ 903 h 4700"/>
                <a:gd name="T50" fmla="*/ 997 w 3684"/>
                <a:gd name="T51" fmla="*/ 762 h 4700"/>
                <a:gd name="T52" fmla="*/ 1143 w 3684"/>
                <a:gd name="T53" fmla="*/ 722 h 4700"/>
                <a:gd name="T54" fmla="*/ 1268 w 3684"/>
                <a:gd name="T55" fmla="*/ 825 h 4700"/>
                <a:gd name="T56" fmla="*/ 1480 w 3684"/>
                <a:gd name="T57" fmla="*/ 970 h 4700"/>
                <a:gd name="T58" fmla="*/ 1401 w 3684"/>
                <a:gd name="T59" fmla="*/ 725 h 4700"/>
                <a:gd name="T60" fmla="*/ 1230 w 3684"/>
                <a:gd name="T61" fmla="*/ 464 h 4700"/>
                <a:gd name="T62" fmla="*/ 1040 w 3684"/>
                <a:gd name="T63" fmla="*/ 336 h 4700"/>
                <a:gd name="T64" fmla="*/ 1061 w 3684"/>
                <a:gd name="T65" fmla="*/ 13 h 4700"/>
                <a:gd name="T66" fmla="*/ 1358 w 3684"/>
                <a:gd name="T67" fmla="*/ 141 h 4700"/>
                <a:gd name="T68" fmla="*/ 1597 w 3684"/>
                <a:gd name="T69" fmla="*/ 430 h 4700"/>
                <a:gd name="T70" fmla="*/ 1806 w 3684"/>
                <a:gd name="T71" fmla="*/ 807 h 4700"/>
                <a:gd name="T72" fmla="*/ 1997 w 3684"/>
                <a:gd name="T73" fmla="*/ 579 h 4700"/>
                <a:gd name="T74" fmla="*/ 2229 w 3684"/>
                <a:gd name="T75" fmla="*/ 237 h 4700"/>
                <a:gd name="T76" fmla="*/ 2494 w 3684"/>
                <a:gd name="T77" fmla="*/ 49 h 4700"/>
                <a:gd name="T78" fmla="*/ 2830 w 3684"/>
                <a:gd name="T79" fmla="*/ 4 h 4700"/>
                <a:gd name="T80" fmla="*/ 3176 w 3684"/>
                <a:gd name="T81" fmla="*/ 133 h 4700"/>
                <a:gd name="T82" fmla="*/ 3413 w 3684"/>
                <a:gd name="T83" fmla="*/ 414 h 4700"/>
                <a:gd name="T84" fmla="*/ 3485 w 3684"/>
                <a:gd name="T85" fmla="*/ 759 h 4700"/>
                <a:gd name="T86" fmla="*/ 3388 w 3684"/>
                <a:gd name="T87" fmla="*/ 1093 h 4700"/>
                <a:gd name="T88" fmla="*/ 3624 w 3684"/>
                <a:gd name="T89" fmla="*/ 1186 h 4700"/>
                <a:gd name="T90" fmla="*/ 3684 w 3684"/>
                <a:gd name="T91" fmla="*/ 4540 h 4700"/>
                <a:gd name="T92" fmla="*/ 3595 w 3684"/>
                <a:gd name="T93" fmla="*/ 4683 h 4700"/>
                <a:gd name="T94" fmla="*/ 89 w 3684"/>
                <a:gd name="T95" fmla="*/ 4683 h 4700"/>
                <a:gd name="T96" fmla="*/ 0 w 3684"/>
                <a:gd name="T97" fmla="*/ 4540 h 4700"/>
                <a:gd name="T98" fmla="*/ 59 w 3684"/>
                <a:gd name="T99" fmla="*/ 1186 h 4700"/>
                <a:gd name="T100" fmla="*/ 296 w 3684"/>
                <a:gd name="T101" fmla="*/ 1093 h 4700"/>
                <a:gd name="T102" fmla="*/ 199 w 3684"/>
                <a:gd name="T103" fmla="*/ 759 h 4700"/>
                <a:gd name="T104" fmla="*/ 271 w 3684"/>
                <a:gd name="T105" fmla="*/ 414 h 4700"/>
                <a:gd name="T106" fmla="*/ 508 w 3684"/>
                <a:gd name="T107" fmla="*/ 133 h 4700"/>
                <a:gd name="T108" fmla="*/ 854 w 3684"/>
                <a:gd name="T109" fmla="*/ 4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84" h="4700">
                  <a:moveTo>
                    <a:pt x="2002" y="1471"/>
                  </a:moveTo>
                  <a:lnTo>
                    <a:pt x="2002" y="4380"/>
                  </a:lnTo>
                  <a:lnTo>
                    <a:pt x="3365" y="4380"/>
                  </a:lnTo>
                  <a:lnTo>
                    <a:pt x="3365" y="1471"/>
                  </a:lnTo>
                  <a:lnTo>
                    <a:pt x="2002" y="1471"/>
                  </a:lnTo>
                  <a:close/>
                  <a:moveTo>
                    <a:pt x="319" y="1471"/>
                  </a:moveTo>
                  <a:lnTo>
                    <a:pt x="319" y="4380"/>
                  </a:lnTo>
                  <a:lnTo>
                    <a:pt x="1682" y="4380"/>
                  </a:lnTo>
                  <a:lnTo>
                    <a:pt x="1682" y="1471"/>
                  </a:lnTo>
                  <a:lnTo>
                    <a:pt x="319" y="1471"/>
                  </a:lnTo>
                  <a:close/>
                  <a:moveTo>
                    <a:pt x="2754" y="320"/>
                  </a:moveTo>
                  <a:lnTo>
                    <a:pt x="2699" y="324"/>
                  </a:lnTo>
                  <a:lnTo>
                    <a:pt x="2644" y="336"/>
                  </a:lnTo>
                  <a:lnTo>
                    <a:pt x="2591" y="354"/>
                  </a:lnTo>
                  <a:lnTo>
                    <a:pt x="2541" y="380"/>
                  </a:lnTo>
                  <a:lnTo>
                    <a:pt x="2514" y="400"/>
                  </a:lnTo>
                  <a:lnTo>
                    <a:pt x="2484" y="429"/>
                  </a:lnTo>
                  <a:lnTo>
                    <a:pt x="2454" y="464"/>
                  </a:lnTo>
                  <a:lnTo>
                    <a:pt x="2421" y="506"/>
                  </a:lnTo>
                  <a:lnTo>
                    <a:pt x="2386" y="554"/>
                  </a:lnTo>
                  <a:lnTo>
                    <a:pt x="2352" y="607"/>
                  </a:lnTo>
                  <a:lnTo>
                    <a:pt x="2318" y="665"/>
                  </a:lnTo>
                  <a:lnTo>
                    <a:pt x="2283" y="725"/>
                  </a:lnTo>
                  <a:lnTo>
                    <a:pt x="2247" y="789"/>
                  </a:lnTo>
                  <a:lnTo>
                    <a:pt x="2213" y="856"/>
                  </a:lnTo>
                  <a:lnTo>
                    <a:pt x="2179" y="923"/>
                  </a:lnTo>
                  <a:lnTo>
                    <a:pt x="2144" y="992"/>
                  </a:lnTo>
                  <a:lnTo>
                    <a:pt x="2204" y="970"/>
                  </a:lnTo>
                  <a:lnTo>
                    <a:pt x="2259" y="945"/>
                  </a:lnTo>
                  <a:lnTo>
                    <a:pt x="2308" y="917"/>
                  </a:lnTo>
                  <a:lnTo>
                    <a:pt x="2349" y="887"/>
                  </a:lnTo>
                  <a:lnTo>
                    <a:pt x="2386" y="856"/>
                  </a:lnTo>
                  <a:lnTo>
                    <a:pt x="2416" y="825"/>
                  </a:lnTo>
                  <a:lnTo>
                    <a:pt x="2441" y="792"/>
                  </a:lnTo>
                  <a:lnTo>
                    <a:pt x="2461" y="766"/>
                  </a:lnTo>
                  <a:lnTo>
                    <a:pt x="2485" y="746"/>
                  </a:lnTo>
                  <a:lnTo>
                    <a:pt x="2512" y="730"/>
                  </a:lnTo>
                  <a:lnTo>
                    <a:pt x="2541" y="722"/>
                  </a:lnTo>
                  <a:lnTo>
                    <a:pt x="2571" y="717"/>
                  </a:lnTo>
                  <a:lnTo>
                    <a:pt x="2603" y="719"/>
                  </a:lnTo>
                  <a:lnTo>
                    <a:pt x="2633" y="727"/>
                  </a:lnTo>
                  <a:lnTo>
                    <a:pt x="2661" y="742"/>
                  </a:lnTo>
                  <a:lnTo>
                    <a:pt x="2687" y="762"/>
                  </a:lnTo>
                  <a:lnTo>
                    <a:pt x="2707" y="786"/>
                  </a:lnTo>
                  <a:lnTo>
                    <a:pt x="2723" y="813"/>
                  </a:lnTo>
                  <a:lnTo>
                    <a:pt x="2733" y="842"/>
                  </a:lnTo>
                  <a:lnTo>
                    <a:pt x="2736" y="872"/>
                  </a:lnTo>
                  <a:lnTo>
                    <a:pt x="2734" y="903"/>
                  </a:lnTo>
                  <a:lnTo>
                    <a:pt x="2726" y="933"/>
                  </a:lnTo>
                  <a:lnTo>
                    <a:pt x="2711" y="963"/>
                  </a:lnTo>
                  <a:lnTo>
                    <a:pt x="2676" y="1013"/>
                  </a:lnTo>
                  <a:lnTo>
                    <a:pt x="2633" y="1062"/>
                  </a:lnTo>
                  <a:lnTo>
                    <a:pt x="2585" y="1108"/>
                  </a:lnTo>
                  <a:lnTo>
                    <a:pt x="2532" y="1149"/>
                  </a:lnTo>
                  <a:lnTo>
                    <a:pt x="2605" y="1146"/>
                  </a:lnTo>
                  <a:lnTo>
                    <a:pt x="2671" y="1142"/>
                  </a:lnTo>
                  <a:lnTo>
                    <a:pt x="2729" y="1136"/>
                  </a:lnTo>
                  <a:lnTo>
                    <a:pt x="2777" y="1130"/>
                  </a:lnTo>
                  <a:lnTo>
                    <a:pt x="2820" y="1123"/>
                  </a:lnTo>
                  <a:lnTo>
                    <a:pt x="2858" y="1116"/>
                  </a:lnTo>
                  <a:lnTo>
                    <a:pt x="2888" y="1109"/>
                  </a:lnTo>
                  <a:lnTo>
                    <a:pt x="2913" y="1102"/>
                  </a:lnTo>
                  <a:lnTo>
                    <a:pt x="2933" y="1095"/>
                  </a:lnTo>
                  <a:lnTo>
                    <a:pt x="2948" y="1089"/>
                  </a:lnTo>
                  <a:lnTo>
                    <a:pt x="2959" y="1083"/>
                  </a:lnTo>
                  <a:lnTo>
                    <a:pt x="2968" y="1079"/>
                  </a:lnTo>
                  <a:lnTo>
                    <a:pt x="3012" y="1048"/>
                  </a:lnTo>
                  <a:lnTo>
                    <a:pt x="3052" y="1012"/>
                  </a:lnTo>
                  <a:lnTo>
                    <a:pt x="3085" y="972"/>
                  </a:lnTo>
                  <a:lnTo>
                    <a:pt x="3114" y="926"/>
                  </a:lnTo>
                  <a:lnTo>
                    <a:pt x="3137" y="877"/>
                  </a:lnTo>
                  <a:lnTo>
                    <a:pt x="3153" y="826"/>
                  </a:lnTo>
                  <a:lnTo>
                    <a:pt x="3163" y="773"/>
                  </a:lnTo>
                  <a:lnTo>
                    <a:pt x="3165" y="720"/>
                  </a:lnTo>
                  <a:lnTo>
                    <a:pt x="3160" y="667"/>
                  </a:lnTo>
                  <a:lnTo>
                    <a:pt x="3148" y="615"/>
                  </a:lnTo>
                  <a:lnTo>
                    <a:pt x="3130" y="564"/>
                  </a:lnTo>
                  <a:lnTo>
                    <a:pt x="3105" y="517"/>
                  </a:lnTo>
                  <a:lnTo>
                    <a:pt x="3074" y="473"/>
                  </a:lnTo>
                  <a:lnTo>
                    <a:pt x="3039" y="434"/>
                  </a:lnTo>
                  <a:lnTo>
                    <a:pt x="2999" y="400"/>
                  </a:lnTo>
                  <a:lnTo>
                    <a:pt x="2955" y="372"/>
                  </a:lnTo>
                  <a:lnTo>
                    <a:pt x="2909" y="350"/>
                  </a:lnTo>
                  <a:lnTo>
                    <a:pt x="2859" y="333"/>
                  </a:lnTo>
                  <a:lnTo>
                    <a:pt x="2807" y="323"/>
                  </a:lnTo>
                  <a:lnTo>
                    <a:pt x="2754" y="320"/>
                  </a:lnTo>
                  <a:close/>
                  <a:moveTo>
                    <a:pt x="930" y="320"/>
                  </a:moveTo>
                  <a:lnTo>
                    <a:pt x="877" y="323"/>
                  </a:lnTo>
                  <a:lnTo>
                    <a:pt x="825" y="333"/>
                  </a:lnTo>
                  <a:lnTo>
                    <a:pt x="775" y="350"/>
                  </a:lnTo>
                  <a:lnTo>
                    <a:pt x="728" y="372"/>
                  </a:lnTo>
                  <a:lnTo>
                    <a:pt x="685" y="400"/>
                  </a:lnTo>
                  <a:lnTo>
                    <a:pt x="645" y="434"/>
                  </a:lnTo>
                  <a:lnTo>
                    <a:pt x="610" y="473"/>
                  </a:lnTo>
                  <a:lnTo>
                    <a:pt x="579" y="517"/>
                  </a:lnTo>
                  <a:lnTo>
                    <a:pt x="554" y="564"/>
                  </a:lnTo>
                  <a:lnTo>
                    <a:pt x="536" y="615"/>
                  </a:lnTo>
                  <a:lnTo>
                    <a:pt x="524" y="667"/>
                  </a:lnTo>
                  <a:lnTo>
                    <a:pt x="519" y="720"/>
                  </a:lnTo>
                  <a:lnTo>
                    <a:pt x="521" y="773"/>
                  </a:lnTo>
                  <a:lnTo>
                    <a:pt x="531" y="826"/>
                  </a:lnTo>
                  <a:lnTo>
                    <a:pt x="547" y="877"/>
                  </a:lnTo>
                  <a:lnTo>
                    <a:pt x="570" y="926"/>
                  </a:lnTo>
                  <a:lnTo>
                    <a:pt x="599" y="972"/>
                  </a:lnTo>
                  <a:lnTo>
                    <a:pt x="632" y="1012"/>
                  </a:lnTo>
                  <a:lnTo>
                    <a:pt x="672" y="1048"/>
                  </a:lnTo>
                  <a:lnTo>
                    <a:pt x="716" y="1079"/>
                  </a:lnTo>
                  <a:lnTo>
                    <a:pt x="723" y="1083"/>
                  </a:lnTo>
                  <a:lnTo>
                    <a:pt x="735" y="1089"/>
                  </a:lnTo>
                  <a:lnTo>
                    <a:pt x="751" y="1095"/>
                  </a:lnTo>
                  <a:lnTo>
                    <a:pt x="771" y="1102"/>
                  </a:lnTo>
                  <a:lnTo>
                    <a:pt x="796" y="1109"/>
                  </a:lnTo>
                  <a:lnTo>
                    <a:pt x="826" y="1116"/>
                  </a:lnTo>
                  <a:lnTo>
                    <a:pt x="864" y="1123"/>
                  </a:lnTo>
                  <a:lnTo>
                    <a:pt x="907" y="1130"/>
                  </a:lnTo>
                  <a:lnTo>
                    <a:pt x="955" y="1136"/>
                  </a:lnTo>
                  <a:lnTo>
                    <a:pt x="1013" y="1142"/>
                  </a:lnTo>
                  <a:lnTo>
                    <a:pt x="1077" y="1146"/>
                  </a:lnTo>
                  <a:lnTo>
                    <a:pt x="1150" y="1149"/>
                  </a:lnTo>
                  <a:lnTo>
                    <a:pt x="1099" y="1108"/>
                  </a:lnTo>
                  <a:lnTo>
                    <a:pt x="1051" y="1062"/>
                  </a:lnTo>
                  <a:lnTo>
                    <a:pt x="1008" y="1013"/>
                  </a:lnTo>
                  <a:lnTo>
                    <a:pt x="973" y="963"/>
                  </a:lnTo>
                  <a:lnTo>
                    <a:pt x="958" y="933"/>
                  </a:lnTo>
                  <a:lnTo>
                    <a:pt x="950" y="903"/>
                  </a:lnTo>
                  <a:lnTo>
                    <a:pt x="947" y="872"/>
                  </a:lnTo>
                  <a:lnTo>
                    <a:pt x="951" y="842"/>
                  </a:lnTo>
                  <a:lnTo>
                    <a:pt x="961" y="813"/>
                  </a:lnTo>
                  <a:lnTo>
                    <a:pt x="975" y="786"/>
                  </a:lnTo>
                  <a:lnTo>
                    <a:pt x="997" y="762"/>
                  </a:lnTo>
                  <a:lnTo>
                    <a:pt x="1023" y="742"/>
                  </a:lnTo>
                  <a:lnTo>
                    <a:pt x="1051" y="727"/>
                  </a:lnTo>
                  <a:lnTo>
                    <a:pt x="1081" y="719"/>
                  </a:lnTo>
                  <a:lnTo>
                    <a:pt x="1113" y="717"/>
                  </a:lnTo>
                  <a:lnTo>
                    <a:pt x="1143" y="722"/>
                  </a:lnTo>
                  <a:lnTo>
                    <a:pt x="1172" y="730"/>
                  </a:lnTo>
                  <a:lnTo>
                    <a:pt x="1199" y="746"/>
                  </a:lnTo>
                  <a:lnTo>
                    <a:pt x="1223" y="766"/>
                  </a:lnTo>
                  <a:lnTo>
                    <a:pt x="1243" y="792"/>
                  </a:lnTo>
                  <a:lnTo>
                    <a:pt x="1268" y="825"/>
                  </a:lnTo>
                  <a:lnTo>
                    <a:pt x="1298" y="856"/>
                  </a:lnTo>
                  <a:lnTo>
                    <a:pt x="1334" y="887"/>
                  </a:lnTo>
                  <a:lnTo>
                    <a:pt x="1376" y="917"/>
                  </a:lnTo>
                  <a:lnTo>
                    <a:pt x="1425" y="945"/>
                  </a:lnTo>
                  <a:lnTo>
                    <a:pt x="1480" y="970"/>
                  </a:lnTo>
                  <a:lnTo>
                    <a:pt x="1538" y="992"/>
                  </a:lnTo>
                  <a:lnTo>
                    <a:pt x="1505" y="923"/>
                  </a:lnTo>
                  <a:lnTo>
                    <a:pt x="1471" y="856"/>
                  </a:lnTo>
                  <a:lnTo>
                    <a:pt x="1437" y="789"/>
                  </a:lnTo>
                  <a:lnTo>
                    <a:pt x="1401" y="725"/>
                  </a:lnTo>
                  <a:lnTo>
                    <a:pt x="1366" y="665"/>
                  </a:lnTo>
                  <a:lnTo>
                    <a:pt x="1331" y="607"/>
                  </a:lnTo>
                  <a:lnTo>
                    <a:pt x="1296" y="554"/>
                  </a:lnTo>
                  <a:lnTo>
                    <a:pt x="1263" y="506"/>
                  </a:lnTo>
                  <a:lnTo>
                    <a:pt x="1230" y="464"/>
                  </a:lnTo>
                  <a:lnTo>
                    <a:pt x="1200" y="429"/>
                  </a:lnTo>
                  <a:lnTo>
                    <a:pt x="1170" y="400"/>
                  </a:lnTo>
                  <a:lnTo>
                    <a:pt x="1143" y="380"/>
                  </a:lnTo>
                  <a:lnTo>
                    <a:pt x="1093" y="354"/>
                  </a:lnTo>
                  <a:lnTo>
                    <a:pt x="1040" y="336"/>
                  </a:lnTo>
                  <a:lnTo>
                    <a:pt x="985" y="324"/>
                  </a:lnTo>
                  <a:lnTo>
                    <a:pt x="930" y="320"/>
                  </a:lnTo>
                  <a:close/>
                  <a:moveTo>
                    <a:pt x="930" y="0"/>
                  </a:moveTo>
                  <a:lnTo>
                    <a:pt x="997" y="3"/>
                  </a:lnTo>
                  <a:lnTo>
                    <a:pt x="1061" y="13"/>
                  </a:lnTo>
                  <a:lnTo>
                    <a:pt x="1127" y="27"/>
                  </a:lnTo>
                  <a:lnTo>
                    <a:pt x="1189" y="49"/>
                  </a:lnTo>
                  <a:lnTo>
                    <a:pt x="1250" y="74"/>
                  </a:lnTo>
                  <a:lnTo>
                    <a:pt x="1309" y="107"/>
                  </a:lnTo>
                  <a:lnTo>
                    <a:pt x="1358" y="141"/>
                  </a:lnTo>
                  <a:lnTo>
                    <a:pt x="1407" y="184"/>
                  </a:lnTo>
                  <a:lnTo>
                    <a:pt x="1455" y="237"/>
                  </a:lnTo>
                  <a:lnTo>
                    <a:pt x="1504" y="296"/>
                  </a:lnTo>
                  <a:lnTo>
                    <a:pt x="1551" y="362"/>
                  </a:lnTo>
                  <a:lnTo>
                    <a:pt x="1597" y="430"/>
                  </a:lnTo>
                  <a:lnTo>
                    <a:pt x="1643" y="503"/>
                  </a:lnTo>
                  <a:lnTo>
                    <a:pt x="1687" y="579"/>
                  </a:lnTo>
                  <a:lnTo>
                    <a:pt x="1729" y="656"/>
                  </a:lnTo>
                  <a:lnTo>
                    <a:pt x="1769" y="732"/>
                  </a:lnTo>
                  <a:lnTo>
                    <a:pt x="1806" y="807"/>
                  </a:lnTo>
                  <a:lnTo>
                    <a:pt x="1841" y="882"/>
                  </a:lnTo>
                  <a:lnTo>
                    <a:pt x="1878" y="807"/>
                  </a:lnTo>
                  <a:lnTo>
                    <a:pt x="1915" y="732"/>
                  </a:lnTo>
                  <a:lnTo>
                    <a:pt x="1955" y="656"/>
                  </a:lnTo>
                  <a:lnTo>
                    <a:pt x="1997" y="579"/>
                  </a:lnTo>
                  <a:lnTo>
                    <a:pt x="2041" y="503"/>
                  </a:lnTo>
                  <a:lnTo>
                    <a:pt x="2087" y="430"/>
                  </a:lnTo>
                  <a:lnTo>
                    <a:pt x="2133" y="360"/>
                  </a:lnTo>
                  <a:lnTo>
                    <a:pt x="2180" y="296"/>
                  </a:lnTo>
                  <a:lnTo>
                    <a:pt x="2229" y="237"/>
                  </a:lnTo>
                  <a:lnTo>
                    <a:pt x="2277" y="184"/>
                  </a:lnTo>
                  <a:lnTo>
                    <a:pt x="2326" y="141"/>
                  </a:lnTo>
                  <a:lnTo>
                    <a:pt x="2375" y="107"/>
                  </a:lnTo>
                  <a:lnTo>
                    <a:pt x="2434" y="74"/>
                  </a:lnTo>
                  <a:lnTo>
                    <a:pt x="2494" y="49"/>
                  </a:lnTo>
                  <a:lnTo>
                    <a:pt x="2557" y="27"/>
                  </a:lnTo>
                  <a:lnTo>
                    <a:pt x="2621" y="13"/>
                  </a:lnTo>
                  <a:lnTo>
                    <a:pt x="2687" y="3"/>
                  </a:lnTo>
                  <a:lnTo>
                    <a:pt x="2754" y="0"/>
                  </a:lnTo>
                  <a:lnTo>
                    <a:pt x="2830" y="4"/>
                  </a:lnTo>
                  <a:lnTo>
                    <a:pt x="2905" y="16"/>
                  </a:lnTo>
                  <a:lnTo>
                    <a:pt x="2978" y="34"/>
                  </a:lnTo>
                  <a:lnTo>
                    <a:pt x="3047" y="60"/>
                  </a:lnTo>
                  <a:lnTo>
                    <a:pt x="3112" y="93"/>
                  </a:lnTo>
                  <a:lnTo>
                    <a:pt x="3176" y="133"/>
                  </a:lnTo>
                  <a:lnTo>
                    <a:pt x="3234" y="179"/>
                  </a:lnTo>
                  <a:lnTo>
                    <a:pt x="3287" y="230"/>
                  </a:lnTo>
                  <a:lnTo>
                    <a:pt x="3336" y="287"/>
                  </a:lnTo>
                  <a:lnTo>
                    <a:pt x="3379" y="350"/>
                  </a:lnTo>
                  <a:lnTo>
                    <a:pt x="3413" y="414"/>
                  </a:lnTo>
                  <a:lnTo>
                    <a:pt x="3442" y="480"/>
                  </a:lnTo>
                  <a:lnTo>
                    <a:pt x="3462" y="549"/>
                  </a:lnTo>
                  <a:lnTo>
                    <a:pt x="3478" y="617"/>
                  </a:lnTo>
                  <a:lnTo>
                    <a:pt x="3485" y="689"/>
                  </a:lnTo>
                  <a:lnTo>
                    <a:pt x="3485" y="759"/>
                  </a:lnTo>
                  <a:lnTo>
                    <a:pt x="3478" y="830"/>
                  </a:lnTo>
                  <a:lnTo>
                    <a:pt x="3465" y="902"/>
                  </a:lnTo>
                  <a:lnTo>
                    <a:pt x="3445" y="969"/>
                  </a:lnTo>
                  <a:lnTo>
                    <a:pt x="3419" y="1033"/>
                  </a:lnTo>
                  <a:lnTo>
                    <a:pt x="3388" y="1093"/>
                  </a:lnTo>
                  <a:lnTo>
                    <a:pt x="3350" y="1152"/>
                  </a:lnTo>
                  <a:lnTo>
                    <a:pt x="3524" y="1152"/>
                  </a:lnTo>
                  <a:lnTo>
                    <a:pt x="3561" y="1156"/>
                  </a:lnTo>
                  <a:lnTo>
                    <a:pt x="3595" y="1168"/>
                  </a:lnTo>
                  <a:lnTo>
                    <a:pt x="3624" y="1186"/>
                  </a:lnTo>
                  <a:lnTo>
                    <a:pt x="3650" y="1212"/>
                  </a:lnTo>
                  <a:lnTo>
                    <a:pt x="3668" y="1240"/>
                  </a:lnTo>
                  <a:lnTo>
                    <a:pt x="3680" y="1275"/>
                  </a:lnTo>
                  <a:lnTo>
                    <a:pt x="3684" y="1312"/>
                  </a:lnTo>
                  <a:lnTo>
                    <a:pt x="3684" y="4540"/>
                  </a:lnTo>
                  <a:lnTo>
                    <a:pt x="3680" y="4577"/>
                  </a:lnTo>
                  <a:lnTo>
                    <a:pt x="3668" y="4610"/>
                  </a:lnTo>
                  <a:lnTo>
                    <a:pt x="3650" y="4640"/>
                  </a:lnTo>
                  <a:lnTo>
                    <a:pt x="3624" y="4665"/>
                  </a:lnTo>
                  <a:lnTo>
                    <a:pt x="3595" y="4683"/>
                  </a:lnTo>
                  <a:lnTo>
                    <a:pt x="3561" y="4696"/>
                  </a:lnTo>
                  <a:lnTo>
                    <a:pt x="3524" y="4700"/>
                  </a:lnTo>
                  <a:lnTo>
                    <a:pt x="159" y="4700"/>
                  </a:lnTo>
                  <a:lnTo>
                    <a:pt x="123" y="4696"/>
                  </a:lnTo>
                  <a:lnTo>
                    <a:pt x="89" y="4683"/>
                  </a:lnTo>
                  <a:lnTo>
                    <a:pt x="59" y="4665"/>
                  </a:lnTo>
                  <a:lnTo>
                    <a:pt x="34" y="4640"/>
                  </a:lnTo>
                  <a:lnTo>
                    <a:pt x="16" y="4610"/>
                  </a:lnTo>
                  <a:lnTo>
                    <a:pt x="4" y="4577"/>
                  </a:lnTo>
                  <a:lnTo>
                    <a:pt x="0" y="4540"/>
                  </a:lnTo>
                  <a:lnTo>
                    <a:pt x="0" y="1312"/>
                  </a:lnTo>
                  <a:lnTo>
                    <a:pt x="4" y="1275"/>
                  </a:lnTo>
                  <a:lnTo>
                    <a:pt x="16" y="1240"/>
                  </a:lnTo>
                  <a:lnTo>
                    <a:pt x="34" y="1212"/>
                  </a:lnTo>
                  <a:lnTo>
                    <a:pt x="59" y="1186"/>
                  </a:lnTo>
                  <a:lnTo>
                    <a:pt x="89" y="1168"/>
                  </a:lnTo>
                  <a:lnTo>
                    <a:pt x="123" y="1156"/>
                  </a:lnTo>
                  <a:lnTo>
                    <a:pt x="159" y="1152"/>
                  </a:lnTo>
                  <a:lnTo>
                    <a:pt x="334" y="1152"/>
                  </a:lnTo>
                  <a:lnTo>
                    <a:pt x="296" y="1093"/>
                  </a:lnTo>
                  <a:lnTo>
                    <a:pt x="265" y="1033"/>
                  </a:lnTo>
                  <a:lnTo>
                    <a:pt x="239" y="969"/>
                  </a:lnTo>
                  <a:lnTo>
                    <a:pt x="219" y="902"/>
                  </a:lnTo>
                  <a:lnTo>
                    <a:pt x="206" y="830"/>
                  </a:lnTo>
                  <a:lnTo>
                    <a:pt x="199" y="759"/>
                  </a:lnTo>
                  <a:lnTo>
                    <a:pt x="199" y="689"/>
                  </a:lnTo>
                  <a:lnTo>
                    <a:pt x="206" y="617"/>
                  </a:lnTo>
                  <a:lnTo>
                    <a:pt x="221" y="549"/>
                  </a:lnTo>
                  <a:lnTo>
                    <a:pt x="242" y="480"/>
                  </a:lnTo>
                  <a:lnTo>
                    <a:pt x="271" y="414"/>
                  </a:lnTo>
                  <a:lnTo>
                    <a:pt x="305" y="350"/>
                  </a:lnTo>
                  <a:lnTo>
                    <a:pt x="348" y="287"/>
                  </a:lnTo>
                  <a:lnTo>
                    <a:pt x="397" y="230"/>
                  </a:lnTo>
                  <a:lnTo>
                    <a:pt x="450" y="179"/>
                  </a:lnTo>
                  <a:lnTo>
                    <a:pt x="508" y="133"/>
                  </a:lnTo>
                  <a:lnTo>
                    <a:pt x="572" y="93"/>
                  </a:lnTo>
                  <a:lnTo>
                    <a:pt x="637" y="60"/>
                  </a:lnTo>
                  <a:lnTo>
                    <a:pt x="706" y="34"/>
                  </a:lnTo>
                  <a:lnTo>
                    <a:pt x="779" y="16"/>
                  </a:lnTo>
                  <a:lnTo>
                    <a:pt x="854" y="4"/>
                  </a:lnTo>
                  <a:lnTo>
                    <a:pt x="930" y="0"/>
                  </a:lnTo>
                  <a:close/>
                </a:path>
              </a:pathLst>
            </a:custGeom>
            <a:solidFill>
              <a:srgbClr val="FFC801"/>
            </a:solidFill>
            <a:ln w="0">
              <a:noFill/>
              <a:prstDash val="solid"/>
              <a:round/>
              <a:headEnd/>
              <a:tailEnd/>
            </a:ln>
            <a:effectLst/>
            <a:scene3d>
              <a:camera prst="orthographicFront"/>
              <a:lightRig rig="threePt" dir="t"/>
            </a:scene3d>
            <a:sp3d/>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6B1EABD6-4492-45EB-BD33-7D0CA9E0BD86}"/>
                </a:ext>
              </a:extLst>
            </p:cNvPr>
            <p:cNvGrpSpPr/>
            <p:nvPr/>
          </p:nvGrpSpPr>
          <p:grpSpPr>
            <a:xfrm rot="7361578" flipV="1">
              <a:off x="4698516" y="1105381"/>
              <a:ext cx="301286" cy="1053323"/>
              <a:chOff x="-1143000" y="-560388"/>
              <a:chExt cx="406401" cy="1420814"/>
            </a:xfrm>
            <a:solidFill>
              <a:srgbClr val="FFC801"/>
            </a:solidFill>
          </p:grpSpPr>
          <p:sp>
            <p:nvSpPr>
              <p:cNvPr id="30" name="Freeform 20">
                <a:extLst>
                  <a:ext uri="{FF2B5EF4-FFF2-40B4-BE49-F238E27FC236}">
                    <a16:creationId xmlns:a16="http://schemas.microsoft.com/office/drawing/2014/main" id="{FCBE8E18-8024-4493-8B11-225112766F33}"/>
                  </a:ext>
                </a:extLst>
              </p:cNvPr>
              <p:cNvSpPr>
                <a:spLocks/>
              </p:cNvSpPr>
              <p:nvPr/>
            </p:nvSpPr>
            <p:spPr bwMode="auto">
              <a:xfrm>
                <a:off x="-1093788" y="-496889"/>
                <a:ext cx="357189" cy="1357315"/>
              </a:xfrm>
              <a:custGeom>
                <a:avLst/>
                <a:gdLst>
                  <a:gd name="T0" fmla="*/ 66 w 166"/>
                  <a:gd name="T1" fmla="*/ 0 h 633"/>
                  <a:gd name="T2" fmla="*/ 40 w 166"/>
                  <a:gd name="T3" fmla="*/ 41 h 633"/>
                  <a:gd name="T4" fmla="*/ 22 w 166"/>
                  <a:gd name="T5" fmla="*/ 91 h 633"/>
                  <a:gd name="T6" fmla="*/ 13 w 166"/>
                  <a:gd name="T7" fmla="*/ 133 h 633"/>
                  <a:gd name="T8" fmla="*/ 0 w 166"/>
                  <a:gd name="T9" fmla="*/ 255 h 633"/>
                  <a:gd name="T10" fmla="*/ 5 w 166"/>
                  <a:gd name="T11" fmla="*/ 334 h 633"/>
                  <a:gd name="T12" fmla="*/ 5 w 166"/>
                  <a:gd name="T13" fmla="*/ 339 h 633"/>
                  <a:gd name="T14" fmla="*/ 7 w 166"/>
                  <a:gd name="T15" fmla="*/ 353 h 633"/>
                  <a:gd name="T16" fmla="*/ 11 w 166"/>
                  <a:gd name="T17" fmla="*/ 375 h 633"/>
                  <a:gd name="T18" fmla="*/ 16 w 166"/>
                  <a:gd name="T19" fmla="*/ 401 h 633"/>
                  <a:gd name="T20" fmla="*/ 24 w 166"/>
                  <a:gd name="T21" fmla="*/ 430 h 633"/>
                  <a:gd name="T22" fmla="*/ 34 w 166"/>
                  <a:gd name="T23" fmla="*/ 459 h 633"/>
                  <a:gd name="T24" fmla="*/ 46 w 166"/>
                  <a:gd name="T25" fmla="*/ 487 h 633"/>
                  <a:gd name="T26" fmla="*/ 58 w 166"/>
                  <a:gd name="T27" fmla="*/ 511 h 633"/>
                  <a:gd name="T28" fmla="*/ 90 w 166"/>
                  <a:gd name="T29" fmla="*/ 565 h 633"/>
                  <a:gd name="T30" fmla="*/ 108 w 166"/>
                  <a:gd name="T31" fmla="*/ 588 h 633"/>
                  <a:gd name="T32" fmla="*/ 126 w 166"/>
                  <a:gd name="T33" fmla="*/ 605 h 633"/>
                  <a:gd name="T34" fmla="*/ 135 w 166"/>
                  <a:gd name="T35" fmla="*/ 612 h 633"/>
                  <a:gd name="T36" fmla="*/ 145 w 166"/>
                  <a:gd name="T37" fmla="*/ 619 h 633"/>
                  <a:gd name="T38" fmla="*/ 166 w 166"/>
                  <a:gd name="T39" fmla="*/ 633 h 633"/>
                  <a:gd name="T40" fmla="*/ 153 w 166"/>
                  <a:gd name="T41" fmla="*/ 611 h 633"/>
                  <a:gd name="T42" fmla="*/ 147 w 166"/>
                  <a:gd name="T43" fmla="*/ 602 h 633"/>
                  <a:gd name="T44" fmla="*/ 141 w 166"/>
                  <a:gd name="T45" fmla="*/ 592 h 633"/>
                  <a:gd name="T46" fmla="*/ 128 w 166"/>
                  <a:gd name="T47" fmla="*/ 572 h 633"/>
                  <a:gd name="T48" fmla="*/ 112 w 166"/>
                  <a:gd name="T49" fmla="*/ 550 h 633"/>
                  <a:gd name="T50" fmla="*/ 82 w 166"/>
                  <a:gd name="T51" fmla="*/ 499 h 633"/>
                  <a:gd name="T52" fmla="*/ 43 w 166"/>
                  <a:gd name="T53" fmla="*/ 394 h 633"/>
                  <a:gd name="T54" fmla="*/ 37 w 166"/>
                  <a:gd name="T55" fmla="*/ 370 h 633"/>
                  <a:gd name="T56" fmla="*/ 34 w 166"/>
                  <a:gd name="T57" fmla="*/ 349 h 633"/>
                  <a:gd name="T58" fmla="*/ 32 w 166"/>
                  <a:gd name="T59" fmla="*/ 336 h 633"/>
                  <a:gd name="T60" fmla="*/ 31 w 166"/>
                  <a:gd name="T61" fmla="*/ 331 h 633"/>
                  <a:gd name="T62" fmla="*/ 27 w 166"/>
                  <a:gd name="T63" fmla="*/ 256 h 633"/>
                  <a:gd name="T64" fmla="*/ 40 w 166"/>
                  <a:gd name="T65" fmla="*/ 138 h 633"/>
                  <a:gd name="T66" fmla="*/ 48 w 166"/>
                  <a:gd name="T67" fmla="*/ 97 h 633"/>
                  <a:gd name="T68" fmla="*/ 59 w 166"/>
                  <a:gd name="T69" fmla="*/ 47 h 633"/>
                  <a:gd name="T70" fmla="*/ 66 w 166"/>
                  <a:gd name="T7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633">
                    <a:moveTo>
                      <a:pt x="66" y="0"/>
                    </a:moveTo>
                    <a:cubicBezTo>
                      <a:pt x="55" y="14"/>
                      <a:pt x="47" y="27"/>
                      <a:pt x="40" y="41"/>
                    </a:cubicBezTo>
                    <a:cubicBezTo>
                      <a:pt x="33" y="55"/>
                      <a:pt x="27" y="71"/>
                      <a:pt x="22" y="91"/>
                    </a:cubicBezTo>
                    <a:cubicBezTo>
                      <a:pt x="21" y="98"/>
                      <a:pt x="18" y="109"/>
                      <a:pt x="13" y="133"/>
                    </a:cubicBezTo>
                    <a:cubicBezTo>
                      <a:pt x="7" y="162"/>
                      <a:pt x="1" y="212"/>
                      <a:pt x="0" y="255"/>
                    </a:cubicBezTo>
                    <a:cubicBezTo>
                      <a:pt x="0" y="299"/>
                      <a:pt x="5" y="334"/>
                      <a:pt x="5" y="334"/>
                    </a:cubicBezTo>
                    <a:cubicBezTo>
                      <a:pt x="5" y="334"/>
                      <a:pt x="5" y="336"/>
                      <a:pt x="5" y="339"/>
                    </a:cubicBezTo>
                    <a:cubicBezTo>
                      <a:pt x="6" y="343"/>
                      <a:pt x="6" y="347"/>
                      <a:pt x="7" y="353"/>
                    </a:cubicBezTo>
                    <a:cubicBezTo>
                      <a:pt x="8" y="360"/>
                      <a:pt x="9" y="367"/>
                      <a:pt x="11" y="375"/>
                    </a:cubicBezTo>
                    <a:cubicBezTo>
                      <a:pt x="12" y="383"/>
                      <a:pt x="14" y="392"/>
                      <a:pt x="16" y="401"/>
                    </a:cubicBezTo>
                    <a:cubicBezTo>
                      <a:pt x="19" y="410"/>
                      <a:pt x="22" y="420"/>
                      <a:pt x="24" y="430"/>
                    </a:cubicBezTo>
                    <a:cubicBezTo>
                      <a:pt x="28" y="439"/>
                      <a:pt x="31" y="449"/>
                      <a:pt x="34" y="459"/>
                    </a:cubicBezTo>
                    <a:cubicBezTo>
                      <a:pt x="38" y="469"/>
                      <a:pt x="42" y="478"/>
                      <a:pt x="46" y="487"/>
                    </a:cubicBezTo>
                    <a:cubicBezTo>
                      <a:pt x="50" y="496"/>
                      <a:pt x="54" y="504"/>
                      <a:pt x="58" y="511"/>
                    </a:cubicBezTo>
                    <a:cubicBezTo>
                      <a:pt x="73" y="540"/>
                      <a:pt x="85" y="556"/>
                      <a:pt x="90" y="565"/>
                    </a:cubicBezTo>
                    <a:cubicBezTo>
                      <a:pt x="97" y="574"/>
                      <a:pt x="103" y="581"/>
                      <a:pt x="108" y="588"/>
                    </a:cubicBezTo>
                    <a:cubicBezTo>
                      <a:pt x="114" y="594"/>
                      <a:pt x="120" y="600"/>
                      <a:pt x="126" y="605"/>
                    </a:cubicBezTo>
                    <a:cubicBezTo>
                      <a:pt x="129" y="607"/>
                      <a:pt x="132" y="610"/>
                      <a:pt x="135" y="612"/>
                    </a:cubicBezTo>
                    <a:cubicBezTo>
                      <a:pt x="138" y="615"/>
                      <a:pt x="142" y="617"/>
                      <a:pt x="145" y="619"/>
                    </a:cubicBezTo>
                    <a:cubicBezTo>
                      <a:pt x="151" y="624"/>
                      <a:pt x="158" y="628"/>
                      <a:pt x="166" y="633"/>
                    </a:cubicBezTo>
                    <a:cubicBezTo>
                      <a:pt x="161" y="625"/>
                      <a:pt x="157" y="618"/>
                      <a:pt x="153" y="611"/>
                    </a:cubicBezTo>
                    <a:cubicBezTo>
                      <a:pt x="151" y="608"/>
                      <a:pt x="149" y="605"/>
                      <a:pt x="147" y="602"/>
                    </a:cubicBezTo>
                    <a:cubicBezTo>
                      <a:pt x="145" y="598"/>
                      <a:pt x="143" y="595"/>
                      <a:pt x="141" y="592"/>
                    </a:cubicBezTo>
                    <a:cubicBezTo>
                      <a:pt x="137" y="585"/>
                      <a:pt x="132" y="579"/>
                      <a:pt x="128" y="572"/>
                    </a:cubicBezTo>
                    <a:cubicBezTo>
                      <a:pt x="123" y="565"/>
                      <a:pt x="118" y="558"/>
                      <a:pt x="112" y="550"/>
                    </a:cubicBezTo>
                    <a:cubicBezTo>
                      <a:pt x="107" y="541"/>
                      <a:pt x="96" y="526"/>
                      <a:pt x="82" y="499"/>
                    </a:cubicBezTo>
                    <a:cubicBezTo>
                      <a:pt x="67" y="471"/>
                      <a:pt x="51" y="430"/>
                      <a:pt x="43" y="394"/>
                    </a:cubicBezTo>
                    <a:cubicBezTo>
                      <a:pt x="41" y="386"/>
                      <a:pt x="39" y="377"/>
                      <a:pt x="37" y="370"/>
                    </a:cubicBezTo>
                    <a:cubicBezTo>
                      <a:pt x="36" y="362"/>
                      <a:pt x="35" y="355"/>
                      <a:pt x="34" y="349"/>
                    </a:cubicBezTo>
                    <a:cubicBezTo>
                      <a:pt x="33" y="344"/>
                      <a:pt x="32" y="339"/>
                      <a:pt x="32" y="336"/>
                    </a:cubicBezTo>
                    <a:cubicBezTo>
                      <a:pt x="31" y="333"/>
                      <a:pt x="31" y="331"/>
                      <a:pt x="31" y="331"/>
                    </a:cubicBezTo>
                    <a:cubicBezTo>
                      <a:pt x="31" y="331"/>
                      <a:pt x="27" y="297"/>
                      <a:pt x="27" y="256"/>
                    </a:cubicBezTo>
                    <a:cubicBezTo>
                      <a:pt x="28" y="214"/>
                      <a:pt x="34" y="166"/>
                      <a:pt x="40" y="138"/>
                    </a:cubicBezTo>
                    <a:cubicBezTo>
                      <a:pt x="44" y="115"/>
                      <a:pt x="47" y="104"/>
                      <a:pt x="48" y="97"/>
                    </a:cubicBezTo>
                    <a:cubicBezTo>
                      <a:pt x="53" y="78"/>
                      <a:pt x="56" y="62"/>
                      <a:pt x="59" y="47"/>
                    </a:cubicBezTo>
                    <a:cubicBezTo>
                      <a:pt x="61" y="32"/>
                      <a:pt x="63" y="18"/>
                      <a:pt x="66" y="0"/>
                    </a:cubicBez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IN" sz="1799"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1" name="Freeform 21">
                <a:extLst>
                  <a:ext uri="{FF2B5EF4-FFF2-40B4-BE49-F238E27FC236}">
                    <a16:creationId xmlns:a16="http://schemas.microsoft.com/office/drawing/2014/main" id="{3B2A6724-50D2-4755-9542-FE1F55375B73}"/>
                  </a:ext>
                </a:extLst>
              </p:cNvPr>
              <p:cNvSpPr>
                <a:spLocks/>
              </p:cNvSpPr>
              <p:nvPr/>
            </p:nvSpPr>
            <p:spPr bwMode="auto">
              <a:xfrm>
                <a:off x="-1143000" y="-560388"/>
                <a:ext cx="285750" cy="277814"/>
              </a:xfrm>
              <a:custGeom>
                <a:avLst/>
                <a:gdLst>
                  <a:gd name="T0" fmla="*/ 0 w 133"/>
                  <a:gd name="T1" fmla="*/ 103 h 129"/>
                  <a:gd name="T2" fmla="*/ 32 w 133"/>
                  <a:gd name="T3" fmla="*/ 86 h 129"/>
                  <a:gd name="T4" fmla="*/ 67 w 133"/>
                  <a:gd name="T5" fmla="*/ 49 h 129"/>
                  <a:gd name="T6" fmla="*/ 87 w 133"/>
                  <a:gd name="T7" fmla="*/ 32 h 129"/>
                  <a:gd name="T8" fmla="*/ 88 w 133"/>
                  <a:gd name="T9" fmla="*/ 31 h 129"/>
                  <a:gd name="T10" fmla="*/ 88 w 133"/>
                  <a:gd name="T11" fmla="*/ 31 h 129"/>
                  <a:gd name="T12" fmla="*/ 88 w 133"/>
                  <a:gd name="T13" fmla="*/ 31 h 129"/>
                  <a:gd name="T14" fmla="*/ 88 w 133"/>
                  <a:gd name="T15" fmla="*/ 31 h 129"/>
                  <a:gd name="T16" fmla="*/ 93 w 133"/>
                  <a:gd name="T17" fmla="*/ 49 h 129"/>
                  <a:gd name="T18" fmla="*/ 104 w 133"/>
                  <a:gd name="T19" fmla="*/ 98 h 129"/>
                  <a:gd name="T20" fmla="*/ 123 w 133"/>
                  <a:gd name="T21" fmla="*/ 129 h 129"/>
                  <a:gd name="T22" fmla="*/ 130 w 133"/>
                  <a:gd name="T23" fmla="*/ 93 h 129"/>
                  <a:gd name="T24" fmla="*/ 119 w 133"/>
                  <a:gd name="T25" fmla="*/ 42 h 129"/>
                  <a:gd name="T26" fmla="*/ 115 w 133"/>
                  <a:gd name="T27" fmla="*/ 27 h 129"/>
                  <a:gd name="T28" fmla="*/ 114 w 133"/>
                  <a:gd name="T29" fmla="*/ 23 h 129"/>
                  <a:gd name="T30" fmla="*/ 112 w 133"/>
                  <a:gd name="T31" fmla="*/ 18 h 129"/>
                  <a:gd name="T32" fmla="*/ 110 w 133"/>
                  <a:gd name="T33" fmla="*/ 13 h 129"/>
                  <a:gd name="T34" fmla="*/ 107 w 133"/>
                  <a:gd name="T35" fmla="*/ 8 h 129"/>
                  <a:gd name="T36" fmla="*/ 101 w 133"/>
                  <a:gd name="T37" fmla="*/ 2 h 129"/>
                  <a:gd name="T38" fmla="*/ 100 w 133"/>
                  <a:gd name="T39" fmla="*/ 2 h 129"/>
                  <a:gd name="T40" fmla="*/ 100 w 133"/>
                  <a:gd name="T41" fmla="*/ 1 h 129"/>
                  <a:gd name="T42" fmla="*/ 99 w 133"/>
                  <a:gd name="T43" fmla="*/ 1 h 129"/>
                  <a:gd name="T44" fmla="*/ 99 w 133"/>
                  <a:gd name="T45" fmla="*/ 1 h 129"/>
                  <a:gd name="T46" fmla="*/ 99 w 133"/>
                  <a:gd name="T47" fmla="*/ 2 h 129"/>
                  <a:gd name="T48" fmla="*/ 99 w 133"/>
                  <a:gd name="T49" fmla="*/ 2 h 129"/>
                  <a:gd name="T50" fmla="*/ 99 w 133"/>
                  <a:gd name="T51" fmla="*/ 2 h 129"/>
                  <a:gd name="T52" fmla="*/ 97 w 133"/>
                  <a:gd name="T53" fmla="*/ 1 h 129"/>
                  <a:gd name="T54" fmla="*/ 95 w 133"/>
                  <a:gd name="T55" fmla="*/ 0 h 129"/>
                  <a:gd name="T56" fmla="*/ 89 w 133"/>
                  <a:gd name="T57" fmla="*/ 0 h 129"/>
                  <a:gd name="T58" fmla="*/ 88 w 133"/>
                  <a:gd name="T59" fmla="*/ 1 h 129"/>
                  <a:gd name="T60" fmla="*/ 83 w 133"/>
                  <a:gd name="T61" fmla="*/ 2 h 129"/>
                  <a:gd name="T62" fmla="*/ 77 w 133"/>
                  <a:gd name="T63" fmla="*/ 6 h 129"/>
                  <a:gd name="T64" fmla="*/ 70 w 133"/>
                  <a:gd name="T65" fmla="*/ 10 h 129"/>
                  <a:gd name="T66" fmla="*/ 48 w 133"/>
                  <a:gd name="T67" fmla="*/ 30 h 129"/>
                  <a:gd name="T68" fmla="*/ 12 w 133"/>
                  <a:gd name="T69" fmla="*/ 68 h 129"/>
                  <a:gd name="T70" fmla="*/ 0 w 133"/>
                  <a:gd name="T71" fmla="*/ 10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29">
                    <a:moveTo>
                      <a:pt x="0" y="103"/>
                    </a:moveTo>
                    <a:cubicBezTo>
                      <a:pt x="14" y="99"/>
                      <a:pt x="23" y="96"/>
                      <a:pt x="32" y="86"/>
                    </a:cubicBezTo>
                    <a:cubicBezTo>
                      <a:pt x="37" y="81"/>
                      <a:pt x="53" y="64"/>
                      <a:pt x="67" y="49"/>
                    </a:cubicBezTo>
                    <a:cubicBezTo>
                      <a:pt x="74" y="42"/>
                      <a:pt x="82" y="36"/>
                      <a:pt x="87" y="32"/>
                    </a:cubicBezTo>
                    <a:cubicBezTo>
                      <a:pt x="88" y="30"/>
                      <a:pt x="88" y="31"/>
                      <a:pt x="88" y="31"/>
                    </a:cubicBezTo>
                    <a:cubicBezTo>
                      <a:pt x="88" y="31"/>
                      <a:pt x="88" y="31"/>
                      <a:pt x="88" y="31"/>
                    </a:cubicBezTo>
                    <a:cubicBezTo>
                      <a:pt x="88" y="31"/>
                      <a:pt x="88" y="31"/>
                      <a:pt x="88" y="31"/>
                    </a:cubicBezTo>
                    <a:cubicBezTo>
                      <a:pt x="88" y="31"/>
                      <a:pt x="88" y="31"/>
                      <a:pt x="88" y="31"/>
                    </a:cubicBezTo>
                    <a:cubicBezTo>
                      <a:pt x="87" y="27"/>
                      <a:pt x="91" y="39"/>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IN" sz="1799"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3" name="Group 42"/>
          <p:cNvGrpSpPr/>
          <p:nvPr/>
        </p:nvGrpSpPr>
        <p:grpSpPr>
          <a:xfrm>
            <a:off x="6447044" y="2472830"/>
            <a:ext cx="2582951" cy="1894737"/>
            <a:chOff x="6447134" y="2472579"/>
            <a:chExt cx="2583624" cy="1895231"/>
          </a:xfrm>
        </p:grpSpPr>
        <p:sp>
          <p:nvSpPr>
            <p:cNvPr id="7" name="Freeform 17"/>
            <p:cNvSpPr>
              <a:spLocks/>
            </p:cNvSpPr>
            <p:nvPr/>
          </p:nvSpPr>
          <p:spPr bwMode="auto">
            <a:xfrm>
              <a:off x="6447134" y="2472579"/>
              <a:ext cx="1923547" cy="1895231"/>
            </a:xfrm>
            <a:custGeom>
              <a:avLst/>
              <a:gdLst>
                <a:gd name="T0" fmla="*/ 216 w 716"/>
                <a:gd name="T1" fmla="*/ 63 h 700"/>
                <a:gd name="T2" fmla="*/ 235 w 716"/>
                <a:gd name="T3" fmla="*/ 57 h 700"/>
                <a:gd name="T4" fmla="*/ 658 w 716"/>
                <a:gd name="T5" fmla="*/ 272 h 700"/>
                <a:gd name="T6" fmla="*/ 443 w 716"/>
                <a:gd name="T7" fmla="*/ 694 h 700"/>
                <a:gd name="T8" fmla="*/ 423 w 716"/>
                <a:gd name="T9" fmla="*/ 700 h 700"/>
                <a:gd name="T10" fmla="*/ 0 w 716"/>
                <a:gd name="T11" fmla="*/ 485 h 700"/>
                <a:gd name="T12" fmla="*/ 216 w 716"/>
                <a:gd name="T13" fmla="*/ 63 h 700"/>
              </a:gdLst>
              <a:ahLst/>
              <a:cxnLst>
                <a:cxn ang="0">
                  <a:pos x="T0" y="T1"/>
                </a:cxn>
                <a:cxn ang="0">
                  <a:pos x="T2" y="T3"/>
                </a:cxn>
                <a:cxn ang="0">
                  <a:pos x="T4" y="T5"/>
                </a:cxn>
                <a:cxn ang="0">
                  <a:pos x="T6" y="T7"/>
                </a:cxn>
                <a:cxn ang="0">
                  <a:pos x="T8" y="T9"/>
                </a:cxn>
                <a:cxn ang="0">
                  <a:pos x="T10" y="T11"/>
                </a:cxn>
                <a:cxn ang="0">
                  <a:pos x="T12" y="T13"/>
                </a:cxn>
              </a:cxnLst>
              <a:rect l="0" t="0" r="r" b="b"/>
              <a:pathLst>
                <a:path w="716" h="700">
                  <a:moveTo>
                    <a:pt x="216" y="63"/>
                  </a:moveTo>
                  <a:cubicBezTo>
                    <a:pt x="235" y="57"/>
                    <a:pt x="235" y="57"/>
                    <a:pt x="235" y="57"/>
                  </a:cubicBezTo>
                  <a:cubicBezTo>
                    <a:pt x="411" y="0"/>
                    <a:pt x="601" y="96"/>
                    <a:pt x="658" y="272"/>
                  </a:cubicBezTo>
                  <a:cubicBezTo>
                    <a:pt x="716" y="447"/>
                    <a:pt x="619" y="637"/>
                    <a:pt x="443" y="694"/>
                  </a:cubicBezTo>
                  <a:cubicBezTo>
                    <a:pt x="423" y="700"/>
                    <a:pt x="423" y="700"/>
                    <a:pt x="423" y="700"/>
                  </a:cubicBezTo>
                  <a:cubicBezTo>
                    <a:pt x="0" y="485"/>
                    <a:pt x="0" y="485"/>
                    <a:pt x="0" y="485"/>
                  </a:cubicBezTo>
                  <a:lnTo>
                    <a:pt x="216" y="63"/>
                  </a:lnTo>
                  <a:close/>
                </a:path>
              </a:pathLst>
            </a:custGeom>
            <a:solidFill>
              <a:srgbClr val="ABD100"/>
            </a:solidFill>
            <a:ln>
              <a:noFill/>
            </a:ln>
            <a:effectLst/>
            <a:scene3d>
              <a:camera prst="orthographicFront"/>
              <a:lightRig rig="threePt"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 name="Freeform 18"/>
            <p:cNvSpPr>
              <a:spLocks/>
            </p:cNvSpPr>
            <p:nvPr/>
          </p:nvSpPr>
          <p:spPr bwMode="auto">
            <a:xfrm>
              <a:off x="6626546" y="2622441"/>
              <a:ext cx="1594198" cy="1601968"/>
            </a:xfrm>
            <a:custGeom>
              <a:avLst/>
              <a:gdLst>
                <a:gd name="T0" fmla="*/ 360 w 593"/>
                <a:gd name="T1" fmla="*/ 592 h 592"/>
                <a:gd name="T2" fmla="*/ 544 w 593"/>
                <a:gd name="T3" fmla="*/ 232 h 592"/>
                <a:gd name="T4" fmla="*/ 183 w 593"/>
                <a:gd name="T5" fmla="*/ 49 h 592"/>
                <a:gd name="T6" fmla="*/ 0 w 593"/>
                <a:gd name="T7" fmla="*/ 408 h 592"/>
                <a:gd name="T8" fmla="*/ 360 w 593"/>
                <a:gd name="T9" fmla="*/ 592 h 592"/>
              </a:gdLst>
              <a:ahLst/>
              <a:cxnLst>
                <a:cxn ang="0">
                  <a:pos x="T0" y="T1"/>
                </a:cxn>
                <a:cxn ang="0">
                  <a:pos x="T2" y="T3"/>
                </a:cxn>
                <a:cxn ang="0">
                  <a:pos x="T4" y="T5"/>
                </a:cxn>
                <a:cxn ang="0">
                  <a:pos x="T6" y="T7"/>
                </a:cxn>
                <a:cxn ang="0">
                  <a:pos x="T8" y="T9"/>
                </a:cxn>
              </a:cxnLst>
              <a:rect l="0" t="0" r="r" b="b"/>
              <a:pathLst>
                <a:path w="593" h="592">
                  <a:moveTo>
                    <a:pt x="360" y="592"/>
                  </a:moveTo>
                  <a:cubicBezTo>
                    <a:pt x="511" y="543"/>
                    <a:pt x="593" y="382"/>
                    <a:pt x="544" y="232"/>
                  </a:cubicBezTo>
                  <a:cubicBezTo>
                    <a:pt x="495" y="82"/>
                    <a:pt x="334" y="0"/>
                    <a:pt x="183" y="49"/>
                  </a:cubicBezTo>
                  <a:cubicBezTo>
                    <a:pt x="0" y="408"/>
                    <a:pt x="0" y="408"/>
                    <a:pt x="0" y="408"/>
                  </a:cubicBezTo>
                  <a:lnTo>
                    <a:pt x="360" y="592"/>
                  </a:lnTo>
                  <a:close/>
                </a:path>
              </a:pathLst>
            </a:custGeom>
            <a:solidFill>
              <a:sysClr val="window" lastClr="FFFFFF"/>
            </a:solidFill>
            <a:ln>
              <a:noFill/>
            </a:ln>
            <a:effectLst/>
            <a:scene3d>
              <a:camera prst="orthographicFront"/>
              <a:lightRig rig="threePt"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nvGrpSpPr>
            <p:cNvPr id="17" name="Group 69"/>
            <p:cNvGrpSpPr>
              <a:grpSpLocks noChangeAspect="1"/>
            </p:cNvGrpSpPr>
            <p:nvPr/>
          </p:nvGrpSpPr>
          <p:grpSpPr bwMode="auto">
            <a:xfrm>
              <a:off x="7112556" y="3098579"/>
              <a:ext cx="622178" cy="649692"/>
              <a:chOff x="1156" y="1983"/>
              <a:chExt cx="2094" cy="2169"/>
            </a:xfrm>
            <a:solidFill>
              <a:srgbClr val="ABD100">
                <a:lumMod val="75000"/>
              </a:srgbClr>
            </a:solidFill>
            <a:effectLst/>
          </p:grpSpPr>
          <p:sp>
            <p:nvSpPr>
              <p:cNvPr id="22" name="Freeform 71"/>
              <p:cNvSpPr>
                <a:spLocks noEditPoints="1"/>
              </p:cNvSpPr>
              <p:nvPr/>
            </p:nvSpPr>
            <p:spPr bwMode="auto">
              <a:xfrm>
                <a:off x="1156" y="1983"/>
                <a:ext cx="1430" cy="2169"/>
              </a:xfrm>
              <a:custGeom>
                <a:avLst/>
                <a:gdLst>
                  <a:gd name="T0" fmla="*/ 320 w 2859"/>
                  <a:gd name="T1" fmla="*/ 2743 h 4337"/>
                  <a:gd name="T2" fmla="*/ 596 w 2859"/>
                  <a:gd name="T3" fmla="*/ 1592 h 4337"/>
                  <a:gd name="T4" fmla="*/ 2539 w 2859"/>
                  <a:gd name="T5" fmla="*/ 475 h 4337"/>
                  <a:gd name="T6" fmla="*/ 916 w 2859"/>
                  <a:gd name="T7" fmla="*/ 2669 h 4337"/>
                  <a:gd name="T8" fmla="*/ 2539 w 2859"/>
                  <a:gd name="T9" fmla="*/ 475 h 4337"/>
                  <a:gd name="T10" fmla="*/ 2715 w 2859"/>
                  <a:gd name="T11" fmla="*/ 0 h 4337"/>
                  <a:gd name="T12" fmla="*/ 2770 w 2859"/>
                  <a:gd name="T13" fmla="*/ 15 h 4337"/>
                  <a:gd name="T14" fmla="*/ 2816 w 2859"/>
                  <a:gd name="T15" fmla="*/ 51 h 4337"/>
                  <a:gd name="T16" fmla="*/ 2847 w 2859"/>
                  <a:gd name="T17" fmla="*/ 100 h 4337"/>
                  <a:gd name="T18" fmla="*/ 2857 w 2859"/>
                  <a:gd name="T19" fmla="*/ 158 h 4337"/>
                  <a:gd name="T20" fmla="*/ 2855 w 2859"/>
                  <a:gd name="T21" fmla="*/ 4206 h 4337"/>
                  <a:gd name="T22" fmla="*/ 2835 w 2859"/>
                  <a:gd name="T23" fmla="*/ 4260 h 4337"/>
                  <a:gd name="T24" fmla="*/ 2795 w 2859"/>
                  <a:gd name="T25" fmla="*/ 4304 h 4337"/>
                  <a:gd name="T26" fmla="*/ 2748 w 2859"/>
                  <a:gd name="T27" fmla="*/ 4329 h 4337"/>
                  <a:gd name="T28" fmla="*/ 2699 w 2859"/>
                  <a:gd name="T29" fmla="*/ 4337 h 4337"/>
                  <a:gd name="T30" fmla="*/ 2633 w 2859"/>
                  <a:gd name="T31" fmla="*/ 4323 h 4337"/>
                  <a:gd name="T32" fmla="*/ 859 w 2859"/>
                  <a:gd name="T33" fmla="*/ 3025 h 4337"/>
                  <a:gd name="T34" fmla="*/ 813 w 2859"/>
                  <a:gd name="T35" fmla="*/ 3053 h 4337"/>
                  <a:gd name="T36" fmla="*/ 756 w 2859"/>
                  <a:gd name="T37" fmla="*/ 3064 h 4337"/>
                  <a:gd name="T38" fmla="*/ 128 w 2859"/>
                  <a:gd name="T39" fmla="*/ 3061 h 4337"/>
                  <a:gd name="T40" fmla="*/ 71 w 2859"/>
                  <a:gd name="T41" fmla="*/ 3036 h 4337"/>
                  <a:gd name="T42" fmla="*/ 27 w 2859"/>
                  <a:gd name="T43" fmla="*/ 2994 h 4337"/>
                  <a:gd name="T44" fmla="*/ 4 w 2859"/>
                  <a:gd name="T45" fmla="*/ 2935 h 4337"/>
                  <a:gd name="T46" fmla="*/ 0 w 2859"/>
                  <a:gd name="T47" fmla="*/ 1432 h 4337"/>
                  <a:gd name="T48" fmla="*/ 13 w 2859"/>
                  <a:gd name="T49" fmla="*/ 1370 h 4337"/>
                  <a:gd name="T50" fmla="*/ 47 w 2859"/>
                  <a:gd name="T51" fmla="*/ 1319 h 4337"/>
                  <a:gd name="T52" fmla="*/ 98 w 2859"/>
                  <a:gd name="T53" fmla="*/ 1285 h 4337"/>
                  <a:gd name="T54" fmla="*/ 160 w 2859"/>
                  <a:gd name="T55" fmla="*/ 1272 h 4337"/>
                  <a:gd name="T56" fmla="*/ 785 w 2859"/>
                  <a:gd name="T57" fmla="*/ 1274 h 4337"/>
                  <a:gd name="T58" fmla="*/ 838 w 2859"/>
                  <a:gd name="T59" fmla="*/ 1294 h 4337"/>
                  <a:gd name="T60" fmla="*/ 2603 w 2859"/>
                  <a:gd name="T61" fmla="*/ 30 h 4337"/>
                  <a:gd name="T62" fmla="*/ 2656 w 2859"/>
                  <a:gd name="T63" fmla="*/ 4 h 4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59" h="4337">
                    <a:moveTo>
                      <a:pt x="320" y="1592"/>
                    </a:moveTo>
                    <a:lnTo>
                      <a:pt x="320" y="2743"/>
                    </a:lnTo>
                    <a:lnTo>
                      <a:pt x="596" y="2743"/>
                    </a:lnTo>
                    <a:lnTo>
                      <a:pt x="596" y="1592"/>
                    </a:lnTo>
                    <a:lnTo>
                      <a:pt x="320" y="1592"/>
                    </a:lnTo>
                    <a:close/>
                    <a:moveTo>
                      <a:pt x="2539" y="475"/>
                    </a:moveTo>
                    <a:lnTo>
                      <a:pt x="916" y="1666"/>
                    </a:lnTo>
                    <a:lnTo>
                      <a:pt x="916" y="2669"/>
                    </a:lnTo>
                    <a:lnTo>
                      <a:pt x="2539" y="3861"/>
                    </a:lnTo>
                    <a:lnTo>
                      <a:pt x="2539" y="475"/>
                    </a:lnTo>
                    <a:close/>
                    <a:moveTo>
                      <a:pt x="2685" y="0"/>
                    </a:moveTo>
                    <a:lnTo>
                      <a:pt x="2715" y="0"/>
                    </a:lnTo>
                    <a:lnTo>
                      <a:pt x="2742" y="5"/>
                    </a:lnTo>
                    <a:lnTo>
                      <a:pt x="2770" y="15"/>
                    </a:lnTo>
                    <a:lnTo>
                      <a:pt x="2795" y="31"/>
                    </a:lnTo>
                    <a:lnTo>
                      <a:pt x="2816" y="51"/>
                    </a:lnTo>
                    <a:lnTo>
                      <a:pt x="2835" y="75"/>
                    </a:lnTo>
                    <a:lnTo>
                      <a:pt x="2847" y="100"/>
                    </a:lnTo>
                    <a:lnTo>
                      <a:pt x="2855" y="129"/>
                    </a:lnTo>
                    <a:lnTo>
                      <a:pt x="2857" y="158"/>
                    </a:lnTo>
                    <a:lnTo>
                      <a:pt x="2859" y="4177"/>
                    </a:lnTo>
                    <a:lnTo>
                      <a:pt x="2855" y="4206"/>
                    </a:lnTo>
                    <a:lnTo>
                      <a:pt x="2847" y="4235"/>
                    </a:lnTo>
                    <a:lnTo>
                      <a:pt x="2835" y="4260"/>
                    </a:lnTo>
                    <a:lnTo>
                      <a:pt x="2818" y="4284"/>
                    </a:lnTo>
                    <a:lnTo>
                      <a:pt x="2795" y="4304"/>
                    </a:lnTo>
                    <a:lnTo>
                      <a:pt x="2770" y="4320"/>
                    </a:lnTo>
                    <a:lnTo>
                      <a:pt x="2748" y="4329"/>
                    </a:lnTo>
                    <a:lnTo>
                      <a:pt x="2722" y="4334"/>
                    </a:lnTo>
                    <a:lnTo>
                      <a:pt x="2699" y="4337"/>
                    </a:lnTo>
                    <a:lnTo>
                      <a:pt x="2666" y="4333"/>
                    </a:lnTo>
                    <a:lnTo>
                      <a:pt x="2633" y="4323"/>
                    </a:lnTo>
                    <a:lnTo>
                      <a:pt x="2603" y="4305"/>
                    </a:lnTo>
                    <a:lnTo>
                      <a:pt x="859" y="3025"/>
                    </a:lnTo>
                    <a:lnTo>
                      <a:pt x="838" y="3041"/>
                    </a:lnTo>
                    <a:lnTo>
                      <a:pt x="813" y="3053"/>
                    </a:lnTo>
                    <a:lnTo>
                      <a:pt x="785" y="3061"/>
                    </a:lnTo>
                    <a:lnTo>
                      <a:pt x="756" y="3064"/>
                    </a:lnTo>
                    <a:lnTo>
                      <a:pt x="160" y="3064"/>
                    </a:lnTo>
                    <a:lnTo>
                      <a:pt x="128" y="3061"/>
                    </a:lnTo>
                    <a:lnTo>
                      <a:pt x="98" y="3051"/>
                    </a:lnTo>
                    <a:lnTo>
                      <a:pt x="71" y="3036"/>
                    </a:lnTo>
                    <a:lnTo>
                      <a:pt x="47" y="3017"/>
                    </a:lnTo>
                    <a:lnTo>
                      <a:pt x="27" y="2994"/>
                    </a:lnTo>
                    <a:lnTo>
                      <a:pt x="13" y="2966"/>
                    </a:lnTo>
                    <a:lnTo>
                      <a:pt x="4" y="2935"/>
                    </a:lnTo>
                    <a:lnTo>
                      <a:pt x="0" y="2904"/>
                    </a:lnTo>
                    <a:lnTo>
                      <a:pt x="0" y="1432"/>
                    </a:lnTo>
                    <a:lnTo>
                      <a:pt x="4" y="1400"/>
                    </a:lnTo>
                    <a:lnTo>
                      <a:pt x="13" y="1370"/>
                    </a:lnTo>
                    <a:lnTo>
                      <a:pt x="27" y="1342"/>
                    </a:lnTo>
                    <a:lnTo>
                      <a:pt x="47" y="1319"/>
                    </a:lnTo>
                    <a:lnTo>
                      <a:pt x="71" y="1299"/>
                    </a:lnTo>
                    <a:lnTo>
                      <a:pt x="98" y="1285"/>
                    </a:lnTo>
                    <a:lnTo>
                      <a:pt x="128" y="1276"/>
                    </a:lnTo>
                    <a:lnTo>
                      <a:pt x="160" y="1272"/>
                    </a:lnTo>
                    <a:lnTo>
                      <a:pt x="756" y="1272"/>
                    </a:lnTo>
                    <a:lnTo>
                      <a:pt x="785" y="1274"/>
                    </a:lnTo>
                    <a:lnTo>
                      <a:pt x="813" y="1282"/>
                    </a:lnTo>
                    <a:lnTo>
                      <a:pt x="838" y="1294"/>
                    </a:lnTo>
                    <a:lnTo>
                      <a:pt x="859" y="1310"/>
                    </a:lnTo>
                    <a:lnTo>
                      <a:pt x="2603" y="30"/>
                    </a:lnTo>
                    <a:lnTo>
                      <a:pt x="2629" y="14"/>
                    </a:lnTo>
                    <a:lnTo>
                      <a:pt x="2656" y="4"/>
                    </a:lnTo>
                    <a:lnTo>
                      <a:pt x="2685" y="0"/>
                    </a:lnTo>
                    <a:close/>
                  </a:path>
                </a:pathLst>
              </a:custGeom>
              <a:grpFill/>
              <a:ln w="0">
                <a:noFill/>
                <a:prstDash val="solid"/>
                <a:round/>
                <a:headEnd/>
                <a:tailEnd/>
              </a:ln>
              <a:scene3d>
                <a:camera prst="orthographicFront"/>
                <a:lightRig rig="threePt" dir="t"/>
              </a:scene3d>
              <a:sp3d/>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3" name="Freeform 72"/>
              <p:cNvSpPr>
                <a:spLocks/>
              </p:cNvSpPr>
              <p:nvPr/>
            </p:nvSpPr>
            <p:spPr bwMode="auto">
              <a:xfrm>
                <a:off x="2811" y="2443"/>
                <a:ext cx="439" cy="1248"/>
              </a:xfrm>
              <a:custGeom>
                <a:avLst/>
                <a:gdLst>
                  <a:gd name="T0" fmla="*/ 195 w 880"/>
                  <a:gd name="T1" fmla="*/ 4 h 2497"/>
                  <a:gd name="T2" fmla="*/ 253 w 880"/>
                  <a:gd name="T3" fmla="*/ 31 h 2497"/>
                  <a:gd name="T4" fmla="*/ 412 w 880"/>
                  <a:gd name="T5" fmla="*/ 161 h 2497"/>
                  <a:gd name="T6" fmla="*/ 549 w 880"/>
                  <a:gd name="T7" fmla="*/ 310 h 2497"/>
                  <a:gd name="T8" fmla="*/ 664 w 880"/>
                  <a:gd name="T9" fmla="*/ 476 h 2497"/>
                  <a:gd name="T10" fmla="*/ 757 w 880"/>
                  <a:gd name="T11" fmla="*/ 656 h 2497"/>
                  <a:gd name="T12" fmla="*/ 824 w 880"/>
                  <a:gd name="T13" fmla="*/ 845 h 2497"/>
                  <a:gd name="T14" fmla="*/ 865 w 880"/>
                  <a:gd name="T15" fmla="*/ 1044 h 2497"/>
                  <a:gd name="T16" fmla="*/ 880 w 880"/>
                  <a:gd name="T17" fmla="*/ 1249 h 2497"/>
                  <a:gd name="T18" fmla="*/ 865 w 880"/>
                  <a:gd name="T19" fmla="*/ 1454 h 2497"/>
                  <a:gd name="T20" fmla="*/ 824 w 880"/>
                  <a:gd name="T21" fmla="*/ 1652 h 2497"/>
                  <a:gd name="T22" fmla="*/ 757 w 880"/>
                  <a:gd name="T23" fmla="*/ 1843 h 2497"/>
                  <a:gd name="T24" fmla="*/ 664 w 880"/>
                  <a:gd name="T25" fmla="*/ 2022 h 2497"/>
                  <a:gd name="T26" fmla="*/ 549 w 880"/>
                  <a:gd name="T27" fmla="*/ 2187 h 2497"/>
                  <a:gd name="T28" fmla="*/ 412 w 880"/>
                  <a:gd name="T29" fmla="*/ 2337 h 2497"/>
                  <a:gd name="T30" fmla="*/ 253 w 880"/>
                  <a:gd name="T31" fmla="*/ 2466 h 2497"/>
                  <a:gd name="T32" fmla="*/ 192 w 880"/>
                  <a:gd name="T33" fmla="*/ 2494 h 2497"/>
                  <a:gd name="T34" fmla="*/ 130 w 880"/>
                  <a:gd name="T35" fmla="*/ 2494 h 2497"/>
                  <a:gd name="T36" fmla="*/ 74 w 880"/>
                  <a:gd name="T37" fmla="*/ 2472 h 2497"/>
                  <a:gd name="T38" fmla="*/ 29 w 880"/>
                  <a:gd name="T39" fmla="*/ 2429 h 2497"/>
                  <a:gd name="T40" fmla="*/ 4 w 880"/>
                  <a:gd name="T41" fmla="*/ 2371 h 2497"/>
                  <a:gd name="T42" fmla="*/ 2 w 880"/>
                  <a:gd name="T43" fmla="*/ 2310 h 2497"/>
                  <a:gd name="T44" fmla="*/ 24 w 880"/>
                  <a:gd name="T45" fmla="*/ 2253 h 2497"/>
                  <a:gd name="T46" fmla="*/ 66 w 880"/>
                  <a:gd name="T47" fmla="*/ 2207 h 2497"/>
                  <a:gd name="T48" fmla="*/ 200 w 880"/>
                  <a:gd name="T49" fmla="*/ 2096 h 2497"/>
                  <a:gd name="T50" fmla="*/ 315 w 880"/>
                  <a:gd name="T51" fmla="*/ 1967 h 2497"/>
                  <a:gd name="T52" fmla="*/ 409 w 880"/>
                  <a:gd name="T53" fmla="*/ 1824 h 2497"/>
                  <a:gd name="T54" fmla="*/ 482 w 880"/>
                  <a:gd name="T55" fmla="*/ 1670 h 2497"/>
                  <a:gd name="T56" fmla="*/ 532 w 880"/>
                  <a:gd name="T57" fmla="*/ 1507 h 2497"/>
                  <a:gd name="T58" fmla="*/ 557 w 880"/>
                  <a:gd name="T59" fmla="*/ 1336 h 2497"/>
                  <a:gd name="T60" fmla="*/ 557 w 880"/>
                  <a:gd name="T61" fmla="*/ 1161 h 2497"/>
                  <a:gd name="T62" fmla="*/ 532 w 880"/>
                  <a:gd name="T63" fmla="*/ 991 h 2497"/>
                  <a:gd name="T64" fmla="*/ 482 w 880"/>
                  <a:gd name="T65" fmla="*/ 828 h 2497"/>
                  <a:gd name="T66" fmla="*/ 409 w 880"/>
                  <a:gd name="T67" fmla="*/ 673 h 2497"/>
                  <a:gd name="T68" fmla="*/ 315 w 880"/>
                  <a:gd name="T69" fmla="*/ 530 h 2497"/>
                  <a:gd name="T70" fmla="*/ 200 w 880"/>
                  <a:gd name="T71" fmla="*/ 402 h 2497"/>
                  <a:gd name="T72" fmla="*/ 66 w 880"/>
                  <a:gd name="T73" fmla="*/ 290 h 2497"/>
                  <a:gd name="T74" fmla="*/ 24 w 880"/>
                  <a:gd name="T75" fmla="*/ 244 h 2497"/>
                  <a:gd name="T76" fmla="*/ 2 w 880"/>
                  <a:gd name="T77" fmla="*/ 187 h 2497"/>
                  <a:gd name="T78" fmla="*/ 4 w 880"/>
                  <a:gd name="T79" fmla="*/ 126 h 2497"/>
                  <a:gd name="T80" fmla="*/ 29 w 880"/>
                  <a:gd name="T81" fmla="*/ 68 h 2497"/>
                  <a:gd name="T82" fmla="*/ 76 w 880"/>
                  <a:gd name="T83" fmla="*/ 24 h 2497"/>
                  <a:gd name="T84" fmla="*/ 134 w 880"/>
                  <a:gd name="T85" fmla="*/ 3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0" h="2497">
                    <a:moveTo>
                      <a:pt x="164" y="0"/>
                    </a:moveTo>
                    <a:lnTo>
                      <a:pt x="195" y="4"/>
                    </a:lnTo>
                    <a:lnTo>
                      <a:pt x="225" y="15"/>
                    </a:lnTo>
                    <a:lnTo>
                      <a:pt x="253" y="31"/>
                    </a:lnTo>
                    <a:lnTo>
                      <a:pt x="335" y="93"/>
                    </a:lnTo>
                    <a:lnTo>
                      <a:pt x="412" y="161"/>
                    </a:lnTo>
                    <a:lnTo>
                      <a:pt x="483" y="233"/>
                    </a:lnTo>
                    <a:lnTo>
                      <a:pt x="549" y="310"/>
                    </a:lnTo>
                    <a:lnTo>
                      <a:pt x="610" y="391"/>
                    </a:lnTo>
                    <a:lnTo>
                      <a:pt x="664" y="476"/>
                    </a:lnTo>
                    <a:lnTo>
                      <a:pt x="713" y="564"/>
                    </a:lnTo>
                    <a:lnTo>
                      <a:pt x="757" y="656"/>
                    </a:lnTo>
                    <a:lnTo>
                      <a:pt x="794" y="750"/>
                    </a:lnTo>
                    <a:lnTo>
                      <a:pt x="824" y="845"/>
                    </a:lnTo>
                    <a:lnTo>
                      <a:pt x="848" y="944"/>
                    </a:lnTo>
                    <a:lnTo>
                      <a:pt x="865" y="1044"/>
                    </a:lnTo>
                    <a:lnTo>
                      <a:pt x="876" y="1145"/>
                    </a:lnTo>
                    <a:lnTo>
                      <a:pt x="880" y="1249"/>
                    </a:lnTo>
                    <a:lnTo>
                      <a:pt x="876" y="1352"/>
                    </a:lnTo>
                    <a:lnTo>
                      <a:pt x="865" y="1454"/>
                    </a:lnTo>
                    <a:lnTo>
                      <a:pt x="848" y="1553"/>
                    </a:lnTo>
                    <a:lnTo>
                      <a:pt x="824" y="1652"/>
                    </a:lnTo>
                    <a:lnTo>
                      <a:pt x="794" y="1749"/>
                    </a:lnTo>
                    <a:lnTo>
                      <a:pt x="757" y="1843"/>
                    </a:lnTo>
                    <a:lnTo>
                      <a:pt x="713" y="1933"/>
                    </a:lnTo>
                    <a:lnTo>
                      <a:pt x="664" y="2022"/>
                    </a:lnTo>
                    <a:lnTo>
                      <a:pt x="610" y="2106"/>
                    </a:lnTo>
                    <a:lnTo>
                      <a:pt x="549" y="2187"/>
                    </a:lnTo>
                    <a:lnTo>
                      <a:pt x="483" y="2264"/>
                    </a:lnTo>
                    <a:lnTo>
                      <a:pt x="412" y="2337"/>
                    </a:lnTo>
                    <a:lnTo>
                      <a:pt x="335" y="2404"/>
                    </a:lnTo>
                    <a:lnTo>
                      <a:pt x="253" y="2466"/>
                    </a:lnTo>
                    <a:lnTo>
                      <a:pt x="224" y="2484"/>
                    </a:lnTo>
                    <a:lnTo>
                      <a:pt x="192" y="2494"/>
                    </a:lnTo>
                    <a:lnTo>
                      <a:pt x="160" y="2497"/>
                    </a:lnTo>
                    <a:lnTo>
                      <a:pt x="130" y="2494"/>
                    </a:lnTo>
                    <a:lnTo>
                      <a:pt x="102" y="2486"/>
                    </a:lnTo>
                    <a:lnTo>
                      <a:pt x="74" y="2472"/>
                    </a:lnTo>
                    <a:lnTo>
                      <a:pt x="51" y="2453"/>
                    </a:lnTo>
                    <a:lnTo>
                      <a:pt x="29" y="2429"/>
                    </a:lnTo>
                    <a:lnTo>
                      <a:pt x="14" y="2402"/>
                    </a:lnTo>
                    <a:lnTo>
                      <a:pt x="4" y="2371"/>
                    </a:lnTo>
                    <a:lnTo>
                      <a:pt x="0" y="2341"/>
                    </a:lnTo>
                    <a:lnTo>
                      <a:pt x="2" y="2310"/>
                    </a:lnTo>
                    <a:lnTo>
                      <a:pt x="10" y="2281"/>
                    </a:lnTo>
                    <a:lnTo>
                      <a:pt x="24" y="2253"/>
                    </a:lnTo>
                    <a:lnTo>
                      <a:pt x="43" y="2228"/>
                    </a:lnTo>
                    <a:lnTo>
                      <a:pt x="66" y="2207"/>
                    </a:lnTo>
                    <a:lnTo>
                      <a:pt x="136" y="2153"/>
                    </a:lnTo>
                    <a:lnTo>
                      <a:pt x="200" y="2096"/>
                    </a:lnTo>
                    <a:lnTo>
                      <a:pt x="259" y="2034"/>
                    </a:lnTo>
                    <a:lnTo>
                      <a:pt x="315" y="1967"/>
                    </a:lnTo>
                    <a:lnTo>
                      <a:pt x="364" y="1897"/>
                    </a:lnTo>
                    <a:lnTo>
                      <a:pt x="409" y="1824"/>
                    </a:lnTo>
                    <a:lnTo>
                      <a:pt x="449" y="1749"/>
                    </a:lnTo>
                    <a:lnTo>
                      <a:pt x="482" y="1670"/>
                    </a:lnTo>
                    <a:lnTo>
                      <a:pt x="509" y="1589"/>
                    </a:lnTo>
                    <a:lnTo>
                      <a:pt x="532" y="1507"/>
                    </a:lnTo>
                    <a:lnTo>
                      <a:pt x="548" y="1422"/>
                    </a:lnTo>
                    <a:lnTo>
                      <a:pt x="557" y="1336"/>
                    </a:lnTo>
                    <a:lnTo>
                      <a:pt x="560" y="1249"/>
                    </a:lnTo>
                    <a:lnTo>
                      <a:pt x="557" y="1161"/>
                    </a:lnTo>
                    <a:lnTo>
                      <a:pt x="548" y="1075"/>
                    </a:lnTo>
                    <a:lnTo>
                      <a:pt x="532" y="991"/>
                    </a:lnTo>
                    <a:lnTo>
                      <a:pt x="509" y="909"/>
                    </a:lnTo>
                    <a:lnTo>
                      <a:pt x="482" y="828"/>
                    </a:lnTo>
                    <a:lnTo>
                      <a:pt x="449" y="748"/>
                    </a:lnTo>
                    <a:lnTo>
                      <a:pt x="409" y="673"/>
                    </a:lnTo>
                    <a:lnTo>
                      <a:pt x="364" y="600"/>
                    </a:lnTo>
                    <a:lnTo>
                      <a:pt x="315" y="530"/>
                    </a:lnTo>
                    <a:lnTo>
                      <a:pt x="259" y="464"/>
                    </a:lnTo>
                    <a:lnTo>
                      <a:pt x="200" y="402"/>
                    </a:lnTo>
                    <a:lnTo>
                      <a:pt x="136" y="345"/>
                    </a:lnTo>
                    <a:lnTo>
                      <a:pt x="66" y="290"/>
                    </a:lnTo>
                    <a:lnTo>
                      <a:pt x="43" y="269"/>
                    </a:lnTo>
                    <a:lnTo>
                      <a:pt x="24" y="244"/>
                    </a:lnTo>
                    <a:lnTo>
                      <a:pt x="10" y="216"/>
                    </a:lnTo>
                    <a:lnTo>
                      <a:pt x="2" y="187"/>
                    </a:lnTo>
                    <a:lnTo>
                      <a:pt x="0" y="157"/>
                    </a:lnTo>
                    <a:lnTo>
                      <a:pt x="4" y="126"/>
                    </a:lnTo>
                    <a:lnTo>
                      <a:pt x="14" y="96"/>
                    </a:lnTo>
                    <a:lnTo>
                      <a:pt x="29" y="68"/>
                    </a:lnTo>
                    <a:lnTo>
                      <a:pt x="51" y="43"/>
                    </a:lnTo>
                    <a:lnTo>
                      <a:pt x="76" y="24"/>
                    </a:lnTo>
                    <a:lnTo>
                      <a:pt x="103" y="11"/>
                    </a:lnTo>
                    <a:lnTo>
                      <a:pt x="134" y="3"/>
                    </a:lnTo>
                    <a:lnTo>
                      <a:pt x="164" y="0"/>
                    </a:lnTo>
                    <a:close/>
                  </a:path>
                </a:pathLst>
              </a:custGeom>
              <a:grpFill/>
              <a:ln w="0">
                <a:noFill/>
                <a:prstDash val="solid"/>
                <a:round/>
                <a:headEnd/>
                <a:tailEnd/>
              </a:ln>
              <a:scene3d>
                <a:camera prst="orthographicFront"/>
                <a:lightRig rig="threePt" dir="t"/>
              </a:scene3d>
              <a:sp3d/>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32" name="Group 31">
              <a:extLst>
                <a:ext uri="{FF2B5EF4-FFF2-40B4-BE49-F238E27FC236}">
                  <a16:creationId xmlns:a16="http://schemas.microsoft.com/office/drawing/2014/main" id="{D324C4DA-FA7E-45C3-B40A-492A16E21996}"/>
                </a:ext>
              </a:extLst>
            </p:cNvPr>
            <p:cNvGrpSpPr/>
            <p:nvPr/>
          </p:nvGrpSpPr>
          <p:grpSpPr>
            <a:xfrm rot="17169492" flipH="1" flipV="1">
              <a:off x="8353453" y="2133030"/>
              <a:ext cx="301286" cy="1053324"/>
              <a:chOff x="-1143000" y="-560388"/>
              <a:chExt cx="406401" cy="1420813"/>
            </a:xfrm>
            <a:solidFill>
              <a:srgbClr val="ABD100"/>
            </a:solidFill>
          </p:grpSpPr>
          <p:sp>
            <p:nvSpPr>
              <p:cNvPr id="33" name="Freeform 20">
                <a:extLst>
                  <a:ext uri="{FF2B5EF4-FFF2-40B4-BE49-F238E27FC236}">
                    <a16:creationId xmlns:a16="http://schemas.microsoft.com/office/drawing/2014/main" id="{384120A1-4147-41D0-B7C0-352D51712978}"/>
                  </a:ext>
                </a:extLst>
              </p:cNvPr>
              <p:cNvSpPr>
                <a:spLocks/>
              </p:cNvSpPr>
              <p:nvPr/>
            </p:nvSpPr>
            <p:spPr bwMode="auto">
              <a:xfrm>
                <a:off x="-1093787" y="-496888"/>
                <a:ext cx="357188" cy="1357313"/>
              </a:xfrm>
              <a:custGeom>
                <a:avLst/>
                <a:gdLst>
                  <a:gd name="T0" fmla="*/ 66 w 166"/>
                  <a:gd name="T1" fmla="*/ 0 h 633"/>
                  <a:gd name="T2" fmla="*/ 40 w 166"/>
                  <a:gd name="T3" fmla="*/ 41 h 633"/>
                  <a:gd name="T4" fmla="*/ 22 w 166"/>
                  <a:gd name="T5" fmla="*/ 91 h 633"/>
                  <a:gd name="T6" fmla="*/ 13 w 166"/>
                  <a:gd name="T7" fmla="*/ 133 h 633"/>
                  <a:gd name="T8" fmla="*/ 0 w 166"/>
                  <a:gd name="T9" fmla="*/ 255 h 633"/>
                  <a:gd name="T10" fmla="*/ 5 w 166"/>
                  <a:gd name="T11" fmla="*/ 334 h 633"/>
                  <a:gd name="T12" fmla="*/ 5 w 166"/>
                  <a:gd name="T13" fmla="*/ 339 h 633"/>
                  <a:gd name="T14" fmla="*/ 7 w 166"/>
                  <a:gd name="T15" fmla="*/ 353 h 633"/>
                  <a:gd name="T16" fmla="*/ 11 w 166"/>
                  <a:gd name="T17" fmla="*/ 375 h 633"/>
                  <a:gd name="T18" fmla="*/ 16 w 166"/>
                  <a:gd name="T19" fmla="*/ 401 h 633"/>
                  <a:gd name="T20" fmla="*/ 24 w 166"/>
                  <a:gd name="T21" fmla="*/ 430 h 633"/>
                  <a:gd name="T22" fmla="*/ 34 w 166"/>
                  <a:gd name="T23" fmla="*/ 459 h 633"/>
                  <a:gd name="T24" fmla="*/ 46 w 166"/>
                  <a:gd name="T25" fmla="*/ 487 h 633"/>
                  <a:gd name="T26" fmla="*/ 58 w 166"/>
                  <a:gd name="T27" fmla="*/ 511 h 633"/>
                  <a:gd name="T28" fmla="*/ 90 w 166"/>
                  <a:gd name="T29" fmla="*/ 565 h 633"/>
                  <a:gd name="T30" fmla="*/ 108 w 166"/>
                  <a:gd name="T31" fmla="*/ 588 h 633"/>
                  <a:gd name="T32" fmla="*/ 126 w 166"/>
                  <a:gd name="T33" fmla="*/ 605 h 633"/>
                  <a:gd name="T34" fmla="*/ 135 w 166"/>
                  <a:gd name="T35" fmla="*/ 612 h 633"/>
                  <a:gd name="T36" fmla="*/ 145 w 166"/>
                  <a:gd name="T37" fmla="*/ 619 h 633"/>
                  <a:gd name="T38" fmla="*/ 166 w 166"/>
                  <a:gd name="T39" fmla="*/ 633 h 633"/>
                  <a:gd name="T40" fmla="*/ 153 w 166"/>
                  <a:gd name="T41" fmla="*/ 611 h 633"/>
                  <a:gd name="T42" fmla="*/ 147 w 166"/>
                  <a:gd name="T43" fmla="*/ 602 h 633"/>
                  <a:gd name="T44" fmla="*/ 141 w 166"/>
                  <a:gd name="T45" fmla="*/ 592 h 633"/>
                  <a:gd name="T46" fmla="*/ 128 w 166"/>
                  <a:gd name="T47" fmla="*/ 572 h 633"/>
                  <a:gd name="T48" fmla="*/ 112 w 166"/>
                  <a:gd name="T49" fmla="*/ 550 h 633"/>
                  <a:gd name="T50" fmla="*/ 82 w 166"/>
                  <a:gd name="T51" fmla="*/ 499 h 633"/>
                  <a:gd name="T52" fmla="*/ 43 w 166"/>
                  <a:gd name="T53" fmla="*/ 394 h 633"/>
                  <a:gd name="T54" fmla="*/ 37 w 166"/>
                  <a:gd name="T55" fmla="*/ 370 h 633"/>
                  <a:gd name="T56" fmla="*/ 34 w 166"/>
                  <a:gd name="T57" fmla="*/ 349 h 633"/>
                  <a:gd name="T58" fmla="*/ 32 w 166"/>
                  <a:gd name="T59" fmla="*/ 336 h 633"/>
                  <a:gd name="T60" fmla="*/ 31 w 166"/>
                  <a:gd name="T61" fmla="*/ 331 h 633"/>
                  <a:gd name="T62" fmla="*/ 27 w 166"/>
                  <a:gd name="T63" fmla="*/ 256 h 633"/>
                  <a:gd name="T64" fmla="*/ 40 w 166"/>
                  <a:gd name="T65" fmla="*/ 138 h 633"/>
                  <a:gd name="T66" fmla="*/ 48 w 166"/>
                  <a:gd name="T67" fmla="*/ 97 h 633"/>
                  <a:gd name="T68" fmla="*/ 59 w 166"/>
                  <a:gd name="T69" fmla="*/ 47 h 633"/>
                  <a:gd name="T70" fmla="*/ 66 w 166"/>
                  <a:gd name="T7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633">
                    <a:moveTo>
                      <a:pt x="66" y="0"/>
                    </a:moveTo>
                    <a:cubicBezTo>
                      <a:pt x="55" y="14"/>
                      <a:pt x="47" y="27"/>
                      <a:pt x="40" y="41"/>
                    </a:cubicBezTo>
                    <a:cubicBezTo>
                      <a:pt x="33" y="55"/>
                      <a:pt x="27" y="71"/>
                      <a:pt x="22" y="91"/>
                    </a:cubicBezTo>
                    <a:cubicBezTo>
                      <a:pt x="21" y="98"/>
                      <a:pt x="18" y="109"/>
                      <a:pt x="13" y="133"/>
                    </a:cubicBezTo>
                    <a:cubicBezTo>
                      <a:pt x="7" y="162"/>
                      <a:pt x="1" y="212"/>
                      <a:pt x="0" y="255"/>
                    </a:cubicBezTo>
                    <a:cubicBezTo>
                      <a:pt x="0" y="299"/>
                      <a:pt x="5" y="334"/>
                      <a:pt x="5" y="334"/>
                    </a:cubicBezTo>
                    <a:cubicBezTo>
                      <a:pt x="5" y="334"/>
                      <a:pt x="5" y="336"/>
                      <a:pt x="5" y="339"/>
                    </a:cubicBezTo>
                    <a:cubicBezTo>
                      <a:pt x="6" y="343"/>
                      <a:pt x="6" y="347"/>
                      <a:pt x="7" y="353"/>
                    </a:cubicBezTo>
                    <a:cubicBezTo>
                      <a:pt x="8" y="360"/>
                      <a:pt x="9" y="367"/>
                      <a:pt x="11" y="375"/>
                    </a:cubicBezTo>
                    <a:cubicBezTo>
                      <a:pt x="12" y="383"/>
                      <a:pt x="14" y="392"/>
                      <a:pt x="16" y="401"/>
                    </a:cubicBezTo>
                    <a:cubicBezTo>
                      <a:pt x="19" y="410"/>
                      <a:pt x="22" y="420"/>
                      <a:pt x="24" y="430"/>
                    </a:cubicBezTo>
                    <a:cubicBezTo>
                      <a:pt x="28" y="439"/>
                      <a:pt x="31" y="449"/>
                      <a:pt x="34" y="459"/>
                    </a:cubicBezTo>
                    <a:cubicBezTo>
                      <a:pt x="38" y="469"/>
                      <a:pt x="42" y="478"/>
                      <a:pt x="46" y="487"/>
                    </a:cubicBezTo>
                    <a:cubicBezTo>
                      <a:pt x="50" y="496"/>
                      <a:pt x="54" y="504"/>
                      <a:pt x="58" y="511"/>
                    </a:cubicBezTo>
                    <a:cubicBezTo>
                      <a:pt x="73" y="540"/>
                      <a:pt x="85" y="556"/>
                      <a:pt x="90" y="565"/>
                    </a:cubicBezTo>
                    <a:cubicBezTo>
                      <a:pt x="97" y="574"/>
                      <a:pt x="103" y="581"/>
                      <a:pt x="108" y="588"/>
                    </a:cubicBezTo>
                    <a:cubicBezTo>
                      <a:pt x="114" y="594"/>
                      <a:pt x="120" y="600"/>
                      <a:pt x="126" y="605"/>
                    </a:cubicBezTo>
                    <a:cubicBezTo>
                      <a:pt x="129" y="607"/>
                      <a:pt x="132" y="610"/>
                      <a:pt x="135" y="612"/>
                    </a:cubicBezTo>
                    <a:cubicBezTo>
                      <a:pt x="138" y="615"/>
                      <a:pt x="142" y="617"/>
                      <a:pt x="145" y="619"/>
                    </a:cubicBezTo>
                    <a:cubicBezTo>
                      <a:pt x="151" y="624"/>
                      <a:pt x="158" y="628"/>
                      <a:pt x="166" y="633"/>
                    </a:cubicBezTo>
                    <a:cubicBezTo>
                      <a:pt x="161" y="625"/>
                      <a:pt x="157" y="618"/>
                      <a:pt x="153" y="611"/>
                    </a:cubicBezTo>
                    <a:cubicBezTo>
                      <a:pt x="151" y="608"/>
                      <a:pt x="149" y="605"/>
                      <a:pt x="147" y="602"/>
                    </a:cubicBezTo>
                    <a:cubicBezTo>
                      <a:pt x="145" y="598"/>
                      <a:pt x="143" y="595"/>
                      <a:pt x="141" y="592"/>
                    </a:cubicBezTo>
                    <a:cubicBezTo>
                      <a:pt x="137" y="585"/>
                      <a:pt x="132" y="579"/>
                      <a:pt x="128" y="572"/>
                    </a:cubicBezTo>
                    <a:cubicBezTo>
                      <a:pt x="123" y="565"/>
                      <a:pt x="118" y="558"/>
                      <a:pt x="112" y="550"/>
                    </a:cubicBezTo>
                    <a:cubicBezTo>
                      <a:pt x="107" y="541"/>
                      <a:pt x="96" y="526"/>
                      <a:pt x="82" y="499"/>
                    </a:cubicBezTo>
                    <a:cubicBezTo>
                      <a:pt x="67" y="471"/>
                      <a:pt x="51" y="430"/>
                      <a:pt x="43" y="394"/>
                    </a:cubicBezTo>
                    <a:cubicBezTo>
                      <a:pt x="41" y="386"/>
                      <a:pt x="39" y="377"/>
                      <a:pt x="37" y="370"/>
                    </a:cubicBezTo>
                    <a:cubicBezTo>
                      <a:pt x="36" y="362"/>
                      <a:pt x="35" y="355"/>
                      <a:pt x="34" y="349"/>
                    </a:cubicBezTo>
                    <a:cubicBezTo>
                      <a:pt x="33" y="344"/>
                      <a:pt x="32" y="339"/>
                      <a:pt x="32" y="336"/>
                    </a:cubicBezTo>
                    <a:cubicBezTo>
                      <a:pt x="31" y="333"/>
                      <a:pt x="31" y="331"/>
                      <a:pt x="31" y="331"/>
                    </a:cubicBezTo>
                    <a:cubicBezTo>
                      <a:pt x="31" y="331"/>
                      <a:pt x="27" y="297"/>
                      <a:pt x="27" y="256"/>
                    </a:cubicBezTo>
                    <a:cubicBezTo>
                      <a:pt x="28" y="214"/>
                      <a:pt x="34" y="166"/>
                      <a:pt x="40" y="138"/>
                    </a:cubicBezTo>
                    <a:cubicBezTo>
                      <a:pt x="44" y="115"/>
                      <a:pt x="47" y="104"/>
                      <a:pt x="48" y="97"/>
                    </a:cubicBezTo>
                    <a:cubicBezTo>
                      <a:pt x="53" y="78"/>
                      <a:pt x="56" y="62"/>
                      <a:pt x="59" y="47"/>
                    </a:cubicBezTo>
                    <a:cubicBezTo>
                      <a:pt x="61" y="32"/>
                      <a:pt x="63" y="18"/>
                      <a:pt x="66" y="0"/>
                    </a:cubicBez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IN" sz="1799"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4" name="Freeform 21">
                <a:extLst>
                  <a:ext uri="{FF2B5EF4-FFF2-40B4-BE49-F238E27FC236}">
                    <a16:creationId xmlns:a16="http://schemas.microsoft.com/office/drawing/2014/main" id="{70105A6B-EBA4-4864-9ABA-C58960A11064}"/>
                  </a:ext>
                </a:extLst>
              </p:cNvPr>
              <p:cNvSpPr>
                <a:spLocks/>
              </p:cNvSpPr>
              <p:nvPr/>
            </p:nvSpPr>
            <p:spPr bwMode="auto">
              <a:xfrm>
                <a:off x="-1143000" y="-560388"/>
                <a:ext cx="285750" cy="277813"/>
              </a:xfrm>
              <a:custGeom>
                <a:avLst/>
                <a:gdLst>
                  <a:gd name="T0" fmla="*/ 0 w 133"/>
                  <a:gd name="T1" fmla="*/ 103 h 129"/>
                  <a:gd name="T2" fmla="*/ 32 w 133"/>
                  <a:gd name="T3" fmla="*/ 86 h 129"/>
                  <a:gd name="T4" fmla="*/ 67 w 133"/>
                  <a:gd name="T5" fmla="*/ 49 h 129"/>
                  <a:gd name="T6" fmla="*/ 87 w 133"/>
                  <a:gd name="T7" fmla="*/ 32 h 129"/>
                  <a:gd name="T8" fmla="*/ 88 w 133"/>
                  <a:gd name="T9" fmla="*/ 31 h 129"/>
                  <a:gd name="T10" fmla="*/ 88 w 133"/>
                  <a:gd name="T11" fmla="*/ 31 h 129"/>
                  <a:gd name="T12" fmla="*/ 88 w 133"/>
                  <a:gd name="T13" fmla="*/ 31 h 129"/>
                  <a:gd name="T14" fmla="*/ 88 w 133"/>
                  <a:gd name="T15" fmla="*/ 31 h 129"/>
                  <a:gd name="T16" fmla="*/ 93 w 133"/>
                  <a:gd name="T17" fmla="*/ 49 h 129"/>
                  <a:gd name="T18" fmla="*/ 104 w 133"/>
                  <a:gd name="T19" fmla="*/ 98 h 129"/>
                  <a:gd name="T20" fmla="*/ 123 w 133"/>
                  <a:gd name="T21" fmla="*/ 129 h 129"/>
                  <a:gd name="T22" fmla="*/ 130 w 133"/>
                  <a:gd name="T23" fmla="*/ 93 h 129"/>
                  <a:gd name="T24" fmla="*/ 119 w 133"/>
                  <a:gd name="T25" fmla="*/ 42 h 129"/>
                  <a:gd name="T26" fmla="*/ 115 w 133"/>
                  <a:gd name="T27" fmla="*/ 27 h 129"/>
                  <a:gd name="T28" fmla="*/ 114 w 133"/>
                  <a:gd name="T29" fmla="*/ 23 h 129"/>
                  <a:gd name="T30" fmla="*/ 112 w 133"/>
                  <a:gd name="T31" fmla="*/ 18 h 129"/>
                  <a:gd name="T32" fmla="*/ 110 w 133"/>
                  <a:gd name="T33" fmla="*/ 13 h 129"/>
                  <a:gd name="T34" fmla="*/ 107 w 133"/>
                  <a:gd name="T35" fmla="*/ 8 h 129"/>
                  <a:gd name="T36" fmla="*/ 101 w 133"/>
                  <a:gd name="T37" fmla="*/ 2 h 129"/>
                  <a:gd name="T38" fmla="*/ 100 w 133"/>
                  <a:gd name="T39" fmla="*/ 2 h 129"/>
                  <a:gd name="T40" fmla="*/ 100 w 133"/>
                  <a:gd name="T41" fmla="*/ 1 h 129"/>
                  <a:gd name="T42" fmla="*/ 99 w 133"/>
                  <a:gd name="T43" fmla="*/ 1 h 129"/>
                  <a:gd name="T44" fmla="*/ 99 w 133"/>
                  <a:gd name="T45" fmla="*/ 1 h 129"/>
                  <a:gd name="T46" fmla="*/ 99 w 133"/>
                  <a:gd name="T47" fmla="*/ 2 h 129"/>
                  <a:gd name="T48" fmla="*/ 99 w 133"/>
                  <a:gd name="T49" fmla="*/ 2 h 129"/>
                  <a:gd name="T50" fmla="*/ 99 w 133"/>
                  <a:gd name="T51" fmla="*/ 2 h 129"/>
                  <a:gd name="T52" fmla="*/ 97 w 133"/>
                  <a:gd name="T53" fmla="*/ 1 h 129"/>
                  <a:gd name="T54" fmla="*/ 95 w 133"/>
                  <a:gd name="T55" fmla="*/ 0 h 129"/>
                  <a:gd name="T56" fmla="*/ 89 w 133"/>
                  <a:gd name="T57" fmla="*/ 0 h 129"/>
                  <a:gd name="T58" fmla="*/ 88 w 133"/>
                  <a:gd name="T59" fmla="*/ 1 h 129"/>
                  <a:gd name="T60" fmla="*/ 83 w 133"/>
                  <a:gd name="T61" fmla="*/ 2 h 129"/>
                  <a:gd name="T62" fmla="*/ 77 w 133"/>
                  <a:gd name="T63" fmla="*/ 6 h 129"/>
                  <a:gd name="T64" fmla="*/ 70 w 133"/>
                  <a:gd name="T65" fmla="*/ 10 h 129"/>
                  <a:gd name="T66" fmla="*/ 48 w 133"/>
                  <a:gd name="T67" fmla="*/ 30 h 129"/>
                  <a:gd name="T68" fmla="*/ 12 w 133"/>
                  <a:gd name="T69" fmla="*/ 68 h 129"/>
                  <a:gd name="T70" fmla="*/ 0 w 133"/>
                  <a:gd name="T71" fmla="*/ 10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29">
                    <a:moveTo>
                      <a:pt x="0" y="103"/>
                    </a:moveTo>
                    <a:cubicBezTo>
                      <a:pt x="14" y="99"/>
                      <a:pt x="23" y="96"/>
                      <a:pt x="32" y="86"/>
                    </a:cubicBezTo>
                    <a:cubicBezTo>
                      <a:pt x="37" y="81"/>
                      <a:pt x="53" y="64"/>
                      <a:pt x="67" y="49"/>
                    </a:cubicBezTo>
                    <a:cubicBezTo>
                      <a:pt x="74" y="42"/>
                      <a:pt x="82" y="36"/>
                      <a:pt x="87" y="32"/>
                    </a:cubicBezTo>
                    <a:cubicBezTo>
                      <a:pt x="88" y="30"/>
                      <a:pt x="88" y="31"/>
                      <a:pt x="88" y="31"/>
                    </a:cubicBezTo>
                    <a:cubicBezTo>
                      <a:pt x="88" y="31"/>
                      <a:pt x="88" y="31"/>
                      <a:pt x="88" y="31"/>
                    </a:cubicBezTo>
                    <a:cubicBezTo>
                      <a:pt x="88" y="31"/>
                      <a:pt x="88" y="31"/>
                      <a:pt x="88" y="31"/>
                    </a:cubicBezTo>
                    <a:cubicBezTo>
                      <a:pt x="88" y="31"/>
                      <a:pt x="88" y="31"/>
                      <a:pt x="88" y="31"/>
                    </a:cubicBezTo>
                    <a:cubicBezTo>
                      <a:pt x="87" y="27"/>
                      <a:pt x="91" y="39"/>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IN" sz="1799"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4" name="Group 43"/>
          <p:cNvGrpSpPr/>
          <p:nvPr/>
        </p:nvGrpSpPr>
        <p:grpSpPr>
          <a:xfrm>
            <a:off x="6113939" y="4199661"/>
            <a:ext cx="2701897" cy="1804328"/>
            <a:chOff x="6113942" y="4199862"/>
            <a:chExt cx="2702601" cy="1804798"/>
          </a:xfrm>
        </p:grpSpPr>
        <p:sp>
          <p:nvSpPr>
            <p:cNvPr id="11" name="Freeform 37"/>
            <p:cNvSpPr>
              <a:spLocks/>
            </p:cNvSpPr>
            <p:nvPr/>
          </p:nvSpPr>
          <p:spPr bwMode="auto">
            <a:xfrm>
              <a:off x="6113942" y="4199862"/>
              <a:ext cx="1783862" cy="1804798"/>
            </a:xfrm>
            <a:custGeom>
              <a:avLst/>
              <a:gdLst>
                <a:gd name="T0" fmla="*/ 543 w 664"/>
                <a:gd name="T1" fmla="*/ 74 h 667"/>
                <a:gd name="T2" fmla="*/ 555 w 664"/>
                <a:gd name="T3" fmla="*/ 91 h 667"/>
                <a:gd name="T4" fmla="*/ 481 w 664"/>
                <a:gd name="T5" fmla="*/ 558 h 667"/>
                <a:gd name="T6" fmla="*/ 12 w 664"/>
                <a:gd name="T7" fmla="*/ 484 h 667"/>
                <a:gd name="T8" fmla="*/ 0 w 664"/>
                <a:gd name="T9" fmla="*/ 468 h 667"/>
                <a:gd name="T10" fmla="*/ 74 w 664"/>
                <a:gd name="T11" fmla="*/ 0 h 667"/>
                <a:gd name="T12" fmla="*/ 543 w 664"/>
                <a:gd name="T13" fmla="*/ 74 h 667"/>
              </a:gdLst>
              <a:ahLst/>
              <a:cxnLst>
                <a:cxn ang="0">
                  <a:pos x="T0" y="T1"/>
                </a:cxn>
                <a:cxn ang="0">
                  <a:pos x="T2" y="T3"/>
                </a:cxn>
                <a:cxn ang="0">
                  <a:pos x="T4" y="T5"/>
                </a:cxn>
                <a:cxn ang="0">
                  <a:pos x="T6" y="T7"/>
                </a:cxn>
                <a:cxn ang="0">
                  <a:pos x="T8" y="T9"/>
                </a:cxn>
                <a:cxn ang="0">
                  <a:pos x="T10" y="T11"/>
                </a:cxn>
                <a:cxn ang="0">
                  <a:pos x="T12" y="T13"/>
                </a:cxn>
              </a:cxnLst>
              <a:rect l="0" t="0" r="r" b="b"/>
              <a:pathLst>
                <a:path w="664" h="667">
                  <a:moveTo>
                    <a:pt x="543" y="74"/>
                  </a:moveTo>
                  <a:cubicBezTo>
                    <a:pt x="555" y="91"/>
                    <a:pt x="555" y="91"/>
                    <a:pt x="555" y="91"/>
                  </a:cubicBezTo>
                  <a:cubicBezTo>
                    <a:pt x="664" y="240"/>
                    <a:pt x="631" y="450"/>
                    <a:pt x="481" y="558"/>
                  </a:cubicBezTo>
                  <a:cubicBezTo>
                    <a:pt x="331" y="667"/>
                    <a:pt x="121" y="634"/>
                    <a:pt x="12" y="484"/>
                  </a:cubicBezTo>
                  <a:cubicBezTo>
                    <a:pt x="0" y="468"/>
                    <a:pt x="0" y="468"/>
                    <a:pt x="0" y="468"/>
                  </a:cubicBezTo>
                  <a:cubicBezTo>
                    <a:pt x="74" y="0"/>
                    <a:pt x="74" y="0"/>
                    <a:pt x="74" y="0"/>
                  </a:cubicBezTo>
                  <a:lnTo>
                    <a:pt x="543" y="74"/>
                  </a:lnTo>
                  <a:close/>
                </a:path>
              </a:pathLst>
            </a:custGeom>
            <a:solidFill>
              <a:srgbClr val="00B69F"/>
            </a:solidFill>
            <a:ln>
              <a:noFill/>
            </a:ln>
            <a:effectLst/>
            <a:scene3d>
              <a:camera prst="orthographicFront"/>
              <a:lightRig rig="threePt"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2" name="Freeform 38"/>
            <p:cNvSpPr>
              <a:spLocks/>
            </p:cNvSpPr>
            <p:nvPr/>
          </p:nvSpPr>
          <p:spPr bwMode="auto">
            <a:xfrm>
              <a:off x="6253626" y="4353599"/>
              <a:ext cx="1494241" cy="1499907"/>
            </a:xfrm>
            <a:custGeom>
              <a:avLst/>
              <a:gdLst>
                <a:gd name="T0" fmla="*/ 0 w 556"/>
                <a:gd name="T1" fmla="*/ 398 h 554"/>
                <a:gd name="T2" fmla="*/ 400 w 556"/>
                <a:gd name="T3" fmla="*/ 461 h 554"/>
                <a:gd name="T4" fmla="*/ 463 w 556"/>
                <a:gd name="T5" fmla="*/ 63 h 554"/>
                <a:gd name="T6" fmla="*/ 63 w 556"/>
                <a:gd name="T7" fmla="*/ 0 h 554"/>
                <a:gd name="T8" fmla="*/ 0 w 556"/>
                <a:gd name="T9" fmla="*/ 398 h 554"/>
              </a:gdLst>
              <a:ahLst/>
              <a:cxnLst>
                <a:cxn ang="0">
                  <a:pos x="T0" y="T1"/>
                </a:cxn>
                <a:cxn ang="0">
                  <a:pos x="T2" y="T3"/>
                </a:cxn>
                <a:cxn ang="0">
                  <a:pos x="T4" y="T5"/>
                </a:cxn>
                <a:cxn ang="0">
                  <a:pos x="T6" y="T7"/>
                </a:cxn>
                <a:cxn ang="0">
                  <a:pos x="T8" y="T9"/>
                </a:cxn>
              </a:cxnLst>
              <a:rect l="0" t="0" r="r" b="b"/>
              <a:pathLst>
                <a:path w="556" h="554">
                  <a:moveTo>
                    <a:pt x="0" y="398"/>
                  </a:moveTo>
                  <a:cubicBezTo>
                    <a:pt x="93" y="526"/>
                    <a:pt x="272" y="554"/>
                    <a:pt x="400" y="461"/>
                  </a:cubicBezTo>
                  <a:cubicBezTo>
                    <a:pt x="528" y="369"/>
                    <a:pt x="556" y="190"/>
                    <a:pt x="463" y="63"/>
                  </a:cubicBezTo>
                  <a:cubicBezTo>
                    <a:pt x="63" y="0"/>
                    <a:pt x="63" y="0"/>
                    <a:pt x="63" y="0"/>
                  </a:cubicBezTo>
                  <a:lnTo>
                    <a:pt x="0" y="398"/>
                  </a:lnTo>
                  <a:close/>
                </a:path>
              </a:pathLst>
            </a:custGeom>
            <a:solidFill>
              <a:sysClr val="window" lastClr="FFFFFF"/>
            </a:solidFill>
            <a:ln>
              <a:noFill/>
            </a:ln>
            <a:effectLst/>
            <a:scene3d>
              <a:camera prst="orthographicFront"/>
              <a:lightRig rig="threePt"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75"/>
            <p:cNvGrpSpPr>
              <a:grpSpLocks noChangeAspect="1"/>
            </p:cNvGrpSpPr>
            <p:nvPr/>
          </p:nvGrpSpPr>
          <p:grpSpPr bwMode="auto">
            <a:xfrm>
              <a:off x="6600140" y="4782822"/>
              <a:ext cx="671712" cy="563132"/>
              <a:chOff x="1693" y="1519"/>
              <a:chExt cx="2892" cy="2405"/>
            </a:xfrm>
            <a:solidFill>
              <a:srgbClr val="00B69F">
                <a:lumMod val="75000"/>
              </a:srgbClr>
            </a:solidFill>
            <a:effectLst/>
          </p:grpSpPr>
          <p:sp>
            <p:nvSpPr>
              <p:cNvPr id="20" name="Freeform 77"/>
              <p:cNvSpPr>
                <a:spLocks noEditPoints="1"/>
              </p:cNvSpPr>
              <p:nvPr/>
            </p:nvSpPr>
            <p:spPr bwMode="auto">
              <a:xfrm>
                <a:off x="1693" y="1519"/>
                <a:ext cx="2892" cy="2405"/>
              </a:xfrm>
              <a:custGeom>
                <a:avLst/>
                <a:gdLst>
                  <a:gd name="T0" fmla="*/ 2280 w 5784"/>
                  <a:gd name="T1" fmla="*/ 2138 h 4809"/>
                  <a:gd name="T2" fmla="*/ 4033 w 5784"/>
                  <a:gd name="T3" fmla="*/ 453 h 4809"/>
                  <a:gd name="T4" fmla="*/ 3404 w 5784"/>
                  <a:gd name="T5" fmla="*/ 875 h 4809"/>
                  <a:gd name="T6" fmla="*/ 3153 w 5784"/>
                  <a:gd name="T7" fmla="*/ 1395 h 4809"/>
                  <a:gd name="T8" fmla="*/ 3258 w 5784"/>
                  <a:gd name="T9" fmla="*/ 1918 h 4809"/>
                  <a:gd name="T10" fmla="*/ 1500 w 5784"/>
                  <a:gd name="T11" fmla="*/ 3789 h 4809"/>
                  <a:gd name="T12" fmla="*/ 1424 w 5784"/>
                  <a:gd name="T13" fmla="*/ 4168 h 4809"/>
                  <a:gd name="T14" fmla="*/ 1679 w 5784"/>
                  <a:gd name="T15" fmla="*/ 4456 h 4809"/>
                  <a:gd name="T16" fmla="*/ 2062 w 5784"/>
                  <a:gd name="T17" fmla="*/ 4432 h 4809"/>
                  <a:gd name="T18" fmla="*/ 3947 w 5784"/>
                  <a:gd name="T19" fmla="*/ 2636 h 4809"/>
                  <a:gd name="T20" fmla="*/ 4414 w 5784"/>
                  <a:gd name="T21" fmla="*/ 2749 h 4809"/>
                  <a:gd name="T22" fmla="*/ 4960 w 5784"/>
                  <a:gd name="T23" fmla="*/ 2554 h 4809"/>
                  <a:gd name="T24" fmla="*/ 5424 w 5784"/>
                  <a:gd name="T25" fmla="*/ 1964 h 4809"/>
                  <a:gd name="T26" fmla="*/ 4997 w 5784"/>
                  <a:gd name="T27" fmla="*/ 2020 h 4809"/>
                  <a:gd name="T28" fmla="*/ 4495 w 5784"/>
                  <a:gd name="T29" fmla="*/ 2199 h 4809"/>
                  <a:gd name="T30" fmla="*/ 3990 w 5784"/>
                  <a:gd name="T31" fmla="*/ 2020 h 4809"/>
                  <a:gd name="T32" fmla="*/ 3715 w 5784"/>
                  <a:gd name="T33" fmla="*/ 1561 h 4809"/>
                  <a:gd name="T34" fmla="*/ 3794 w 5784"/>
                  <a:gd name="T35" fmla="*/ 1031 h 4809"/>
                  <a:gd name="T36" fmla="*/ 1154 w 5784"/>
                  <a:gd name="T37" fmla="*/ 319 h 4809"/>
                  <a:gd name="T38" fmla="*/ 383 w 5784"/>
                  <a:gd name="T39" fmla="*/ 962 h 4809"/>
                  <a:gd name="T40" fmla="*/ 355 w 5784"/>
                  <a:gd name="T41" fmla="*/ 1301 h 4809"/>
                  <a:gd name="T42" fmla="*/ 646 w 5784"/>
                  <a:gd name="T43" fmla="*/ 1481 h 4809"/>
                  <a:gd name="T44" fmla="*/ 901 w 5784"/>
                  <a:gd name="T45" fmla="*/ 1453 h 4809"/>
                  <a:gd name="T46" fmla="*/ 1449 w 5784"/>
                  <a:gd name="T47" fmla="*/ 887 h 4809"/>
                  <a:gd name="T48" fmla="*/ 1468 w 5784"/>
                  <a:gd name="T49" fmla="*/ 558 h 4809"/>
                  <a:gd name="T50" fmla="*/ 1205 w 5784"/>
                  <a:gd name="T51" fmla="*/ 323 h 4809"/>
                  <a:gd name="T52" fmla="*/ 1498 w 5784"/>
                  <a:gd name="T53" fmla="*/ 98 h 4809"/>
                  <a:gd name="T54" fmla="*/ 1786 w 5784"/>
                  <a:gd name="T55" fmla="*/ 507 h 4809"/>
                  <a:gd name="T56" fmla="*/ 2628 w 5784"/>
                  <a:gd name="T57" fmla="*/ 1663 h 4809"/>
                  <a:gd name="T58" fmla="*/ 2714 w 5784"/>
                  <a:gd name="T59" fmla="*/ 2118 h 4809"/>
                  <a:gd name="T60" fmla="*/ 2837 w 5784"/>
                  <a:gd name="T61" fmla="*/ 1342 h 4809"/>
                  <a:gd name="T62" fmla="*/ 3109 w 5784"/>
                  <a:gd name="T63" fmla="*/ 724 h 4809"/>
                  <a:gd name="T64" fmla="*/ 3797 w 5784"/>
                  <a:gd name="T65" fmla="*/ 186 h 4809"/>
                  <a:gd name="T66" fmla="*/ 4509 w 5784"/>
                  <a:gd name="T67" fmla="*/ 154 h 4809"/>
                  <a:gd name="T68" fmla="*/ 4797 w 5784"/>
                  <a:gd name="T69" fmla="*/ 377 h 4809"/>
                  <a:gd name="T70" fmla="*/ 4055 w 5784"/>
                  <a:gd name="T71" fmla="*/ 1224 h 4809"/>
                  <a:gd name="T72" fmla="*/ 4084 w 5784"/>
                  <a:gd name="T73" fmla="*/ 1642 h 4809"/>
                  <a:gd name="T74" fmla="*/ 4431 w 5784"/>
                  <a:gd name="T75" fmla="*/ 1874 h 4809"/>
                  <a:gd name="T76" fmla="*/ 4830 w 5784"/>
                  <a:gd name="T77" fmla="*/ 1741 h 4809"/>
                  <a:gd name="T78" fmla="*/ 5633 w 5784"/>
                  <a:gd name="T79" fmla="*/ 1140 h 4809"/>
                  <a:gd name="T80" fmla="*/ 5784 w 5784"/>
                  <a:gd name="T81" fmla="*/ 1704 h 4809"/>
                  <a:gd name="T82" fmla="*/ 5576 w 5784"/>
                  <a:gd name="T83" fmla="*/ 2371 h 4809"/>
                  <a:gd name="T84" fmla="*/ 4913 w 5784"/>
                  <a:gd name="T85" fmla="*/ 2960 h 4809"/>
                  <a:gd name="T86" fmla="*/ 4192 w 5784"/>
                  <a:gd name="T87" fmla="*/ 3049 h 4809"/>
                  <a:gd name="T88" fmla="*/ 4802 w 5784"/>
                  <a:gd name="T89" fmla="*/ 4600 h 4809"/>
                  <a:gd name="T90" fmla="*/ 4711 w 5784"/>
                  <a:gd name="T91" fmla="*/ 4799 h 4809"/>
                  <a:gd name="T92" fmla="*/ 3990 w 5784"/>
                  <a:gd name="T93" fmla="*/ 4585 h 4809"/>
                  <a:gd name="T94" fmla="*/ 2015 w 5784"/>
                  <a:gd name="T95" fmla="*/ 4792 h 4809"/>
                  <a:gd name="T96" fmla="*/ 1444 w 5784"/>
                  <a:gd name="T97" fmla="*/ 4695 h 4809"/>
                  <a:gd name="T98" fmla="*/ 1108 w 5784"/>
                  <a:gd name="T99" fmla="*/ 4224 h 4809"/>
                  <a:gd name="T100" fmla="*/ 1205 w 5784"/>
                  <a:gd name="T101" fmla="*/ 3654 h 4809"/>
                  <a:gd name="T102" fmla="*/ 1777 w 5784"/>
                  <a:gd name="T103" fmla="*/ 2624 h 4809"/>
                  <a:gd name="T104" fmla="*/ 796 w 5784"/>
                  <a:gd name="T105" fmla="*/ 1783 h 4809"/>
                  <a:gd name="T106" fmla="*/ 367 w 5784"/>
                  <a:gd name="T107" fmla="*/ 1737 h 4809"/>
                  <a:gd name="T108" fmla="*/ 37 w 5784"/>
                  <a:gd name="T109" fmla="*/ 1368 h 4809"/>
                  <a:gd name="T110" fmla="*/ 63 w 5784"/>
                  <a:gd name="T111" fmla="*/ 873 h 4809"/>
                  <a:gd name="T112" fmla="*/ 873 w 5784"/>
                  <a:gd name="T113" fmla="*/ 63 h 4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84" h="4809">
                    <a:moveTo>
                      <a:pt x="3555" y="3413"/>
                    </a:moveTo>
                    <a:lnTo>
                      <a:pt x="3413" y="3555"/>
                    </a:lnTo>
                    <a:lnTo>
                      <a:pt x="4189" y="4332"/>
                    </a:lnTo>
                    <a:lnTo>
                      <a:pt x="4400" y="4400"/>
                    </a:lnTo>
                    <a:lnTo>
                      <a:pt x="4331" y="4189"/>
                    </a:lnTo>
                    <a:lnTo>
                      <a:pt x="3555" y="3413"/>
                    </a:lnTo>
                    <a:close/>
                    <a:moveTo>
                      <a:pt x="2280" y="2138"/>
                    </a:moveTo>
                    <a:lnTo>
                      <a:pt x="2137" y="2280"/>
                    </a:lnTo>
                    <a:lnTo>
                      <a:pt x="2345" y="2485"/>
                    </a:lnTo>
                    <a:lnTo>
                      <a:pt x="2487" y="2343"/>
                    </a:lnTo>
                    <a:lnTo>
                      <a:pt x="2280" y="2138"/>
                    </a:lnTo>
                    <a:close/>
                    <a:moveTo>
                      <a:pt x="4203" y="437"/>
                    </a:moveTo>
                    <a:lnTo>
                      <a:pt x="4115" y="441"/>
                    </a:lnTo>
                    <a:lnTo>
                      <a:pt x="4033" y="453"/>
                    </a:lnTo>
                    <a:lnTo>
                      <a:pt x="3950" y="472"/>
                    </a:lnTo>
                    <a:lnTo>
                      <a:pt x="3871" y="499"/>
                    </a:lnTo>
                    <a:lnTo>
                      <a:pt x="3797" y="534"/>
                    </a:lnTo>
                    <a:lnTo>
                      <a:pt x="3725" y="576"/>
                    </a:lnTo>
                    <a:lnTo>
                      <a:pt x="3659" y="625"/>
                    </a:lnTo>
                    <a:lnTo>
                      <a:pt x="3597" y="680"/>
                    </a:lnTo>
                    <a:lnTo>
                      <a:pt x="3404" y="875"/>
                    </a:lnTo>
                    <a:lnTo>
                      <a:pt x="3344" y="940"/>
                    </a:lnTo>
                    <a:lnTo>
                      <a:pt x="3293" y="1008"/>
                    </a:lnTo>
                    <a:lnTo>
                      <a:pt x="3251" y="1080"/>
                    </a:lnTo>
                    <a:lnTo>
                      <a:pt x="3214" y="1156"/>
                    </a:lnTo>
                    <a:lnTo>
                      <a:pt x="3186" y="1233"/>
                    </a:lnTo>
                    <a:lnTo>
                      <a:pt x="3167" y="1312"/>
                    </a:lnTo>
                    <a:lnTo>
                      <a:pt x="3153" y="1395"/>
                    </a:lnTo>
                    <a:lnTo>
                      <a:pt x="3147" y="1477"/>
                    </a:lnTo>
                    <a:lnTo>
                      <a:pt x="3151" y="1560"/>
                    </a:lnTo>
                    <a:lnTo>
                      <a:pt x="3163" y="1642"/>
                    </a:lnTo>
                    <a:lnTo>
                      <a:pt x="3183" y="1723"/>
                    </a:lnTo>
                    <a:lnTo>
                      <a:pt x="3209" y="1804"/>
                    </a:lnTo>
                    <a:lnTo>
                      <a:pt x="3246" y="1883"/>
                    </a:lnTo>
                    <a:lnTo>
                      <a:pt x="3258" y="1918"/>
                    </a:lnTo>
                    <a:lnTo>
                      <a:pt x="3263" y="1953"/>
                    </a:lnTo>
                    <a:lnTo>
                      <a:pt x="3260" y="1988"/>
                    </a:lnTo>
                    <a:lnTo>
                      <a:pt x="3248" y="2022"/>
                    </a:lnTo>
                    <a:lnTo>
                      <a:pt x="3228" y="2053"/>
                    </a:lnTo>
                    <a:lnTo>
                      <a:pt x="3204" y="2081"/>
                    </a:lnTo>
                    <a:lnTo>
                      <a:pt x="1537" y="3747"/>
                    </a:lnTo>
                    <a:lnTo>
                      <a:pt x="1500" y="3789"/>
                    </a:lnTo>
                    <a:lnTo>
                      <a:pt x="1468" y="3836"/>
                    </a:lnTo>
                    <a:lnTo>
                      <a:pt x="1442" y="3887"/>
                    </a:lnTo>
                    <a:lnTo>
                      <a:pt x="1424" y="3942"/>
                    </a:lnTo>
                    <a:lnTo>
                      <a:pt x="1414" y="3996"/>
                    </a:lnTo>
                    <a:lnTo>
                      <a:pt x="1410" y="4054"/>
                    </a:lnTo>
                    <a:lnTo>
                      <a:pt x="1414" y="4112"/>
                    </a:lnTo>
                    <a:lnTo>
                      <a:pt x="1424" y="4168"/>
                    </a:lnTo>
                    <a:lnTo>
                      <a:pt x="1442" y="4221"/>
                    </a:lnTo>
                    <a:lnTo>
                      <a:pt x="1468" y="4272"/>
                    </a:lnTo>
                    <a:lnTo>
                      <a:pt x="1500" y="4319"/>
                    </a:lnTo>
                    <a:lnTo>
                      <a:pt x="1537" y="4361"/>
                    </a:lnTo>
                    <a:lnTo>
                      <a:pt x="1581" y="4400"/>
                    </a:lnTo>
                    <a:lnTo>
                      <a:pt x="1628" y="4432"/>
                    </a:lnTo>
                    <a:lnTo>
                      <a:pt x="1679" y="4456"/>
                    </a:lnTo>
                    <a:lnTo>
                      <a:pt x="1732" y="4476"/>
                    </a:lnTo>
                    <a:lnTo>
                      <a:pt x="1788" y="4486"/>
                    </a:lnTo>
                    <a:lnTo>
                      <a:pt x="1846" y="4490"/>
                    </a:lnTo>
                    <a:lnTo>
                      <a:pt x="1902" y="4486"/>
                    </a:lnTo>
                    <a:lnTo>
                      <a:pt x="1958" y="4476"/>
                    </a:lnTo>
                    <a:lnTo>
                      <a:pt x="2013" y="4456"/>
                    </a:lnTo>
                    <a:lnTo>
                      <a:pt x="2062" y="4432"/>
                    </a:lnTo>
                    <a:lnTo>
                      <a:pt x="2109" y="4400"/>
                    </a:lnTo>
                    <a:lnTo>
                      <a:pt x="2153" y="4361"/>
                    </a:lnTo>
                    <a:lnTo>
                      <a:pt x="3817" y="2696"/>
                    </a:lnTo>
                    <a:lnTo>
                      <a:pt x="3845" y="2672"/>
                    </a:lnTo>
                    <a:lnTo>
                      <a:pt x="3876" y="2652"/>
                    </a:lnTo>
                    <a:lnTo>
                      <a:pt x="3911" y="2640"/>
                    </a:lnTo>
                    <a:lnTo>
                      <a:pt x="3947" y="2636"/>
                    </a:lnTo>
                    <a:lnTo>
                      <a:pt x="3982" y="2640"/>
                    </a:lnTo>
                    <a:lnTo>
                      <a:pt x="4015" y="2654"/>
                    </a:lnTo>
                    <a:lnTo>
                      <a:pt x="4091" y="2687"/>
                    </a:lnTo>
                    <a:lnTo>
                      <a:pt x="4168" y="2716"/>
                    </a:lnTo>
                    <a:lnTo>
                      <a:pt x="4249" y="2735"/>
                    </a:lnTo>
                    <a:lnTo>
                      <a:pt x="4329" y="2745"/>
                    </a:lnTo>
                    <a:lnTo>
                      <a:pt x="4414" y="2749"/>
                    </a:lnTo>
                    <a:lnTo>
                      <a:pt x="4498" y="2745"/>
                    </a:lnTo>
                    <a:lnTo>
                      <a:pt x="4582" y="2733"/>
                    </a:lnTo>
                    <a:lnTo>
                      <a:pt x="4665" y="2712"/>
                    </a:lnTo>
                    <a:lnTo>
                      <a:pt x="4744" y="2684"/>
                    </a:lnTo>
                    <a:lnTo>
                      <a:pt x="4819" y="2649"/>
                    </a:lnTo>
                    <a:lnTo>
                      <a:pt x="4891" y="2605"/>
                    </a:lnTo>
                    <a:lnTo>
                      <a:pt x="4960" y="2554"/>
                    </a:lnTo>
                    <a:lnTo>
                      <a:pt x="5025" y="2496"/>
                    </a:lnTo>
                    <a:lnTo>
                      <a:pt x="5218" y="2301"/>
                    </a:lnTo>
                    <a:lnTo>
                      <a:pt x="5273" y="2241"/>
                    </a:lnTo>
                    <a:lnTo>
                      <a:pt x="5320" y="2178"/>
                    </a:lnTo>
                    <a:lnTo>
                      <a:pt x="5360" y="2109"/>
                    </a:lnTo>
                    <a:lnTo>
                      <a:pt x="5396" y="2039"/>
                    </a:lnTo>
                    <a:lnTo>
                      <a:pt x="5424" y="1964"/>
                    </a:lnTo>
                    <a:lnTo>
                      <a:pt x="5443" y="1888"/>
                    </a:lnTo>
                    <a:lnTo>
                      <a:pt x="5457" y="1809"/>
                    </a:lnTo>
                    <a:lnTo>
                      <a:pt x="5464" y="1730"/>
                    </a:lnTo>
                    <a:lnTo>
                      <a:pt x="5464" y="1649"/>
                    </a:lnTo>
                    <a:lnTo>
                      <a:pt x="5455" y="1568"/>
                    </a:lnTo>
                    <a:lnTo>
                      <a:pt x="5055" y="1967"/>
                    </a:lnTo>
                    <a:lnTo>
                      <a:pt x="4997" y="2020"/>
                    </a:lnTo>
                    <a:lnTo>
                      <a:pt x="4935" y="2066"/>
                    </a:lnTo>
                    <a:lnTo>
                      <a:pt x="4869" y="2106"/>
                    </a:lnTo>
                    <a:lnTo>
                      <a:pt x="4798" y="2139"/>
                    </a:lnTo>
                    <a:lnTo>
                      <a:pt x="4726" y="2166"/>
                    </a:lnTo>
                    <a:lnTo>
                      <a:pt x="4651" y="2183"/>
                    </a:lnTo>
                    <a:lnTo>
                      <a:pt x="4574" y="2196"/>
                    </a:lnTo>
                    <a:lnTo>
                      <a:pt x="4495" y="2199"/>
                    </a:lnTo>
                    <a:lnTo>
                      <a:pt x="4415" y="2196"/>
                    </a:lnTo>
                    <a:lnTo>
                      <a:pt x="4338" y="2183"/>
                    </a:lnTo>
                    <a:lnTo>
                      <a:pt x="4263" y="2166"/>
                    </a:lnTo>
                    <a:lnTo>
                      <a:pt x="4191" y="2139"/>
                    </a:lnTo>
                    <a:lnTo>
                      <a:pt x="4120" y="2106"/>
                    </a:lnTo>
                    <a:lnTo>
                      <a:pt x="4054" y="2066"/>
                    </a:lnTo>
                    <a:lnTo>
                      <a:pt x="3990" y="2020"/>
                    </a:lnTo>
                    <a:lnTo>
                      <a:pt x="3932" y="1967"/>
                    </a:lnTo>
                    <a:lnTo>
                      <a:pt x="3880" y="1907"/>
                    </a:lnTo>
                    <a:lnTo>
                      <a:pt x="3832" y="1846"/>
                    </a:lnTo>
                    <a:lnTo>
                      <a:pt x="3794" y="1779"/>
                    </a:lnTo>
                    <a:lnTo>
                      <a:pt x="3760" y="1709"/>
                    </a:lnTo>
                    <a:lnTo>
                      <a:pt x="3734" y="1637"/>
                    </a:lnTo>
                    <a:lnTo>
                      <a:pt x="3715" y="1561"/>
                    </a:lnTo>
                    <a:lnTo>
                      <a:pt x="3704" y="1484"/>
                    </a:lnTo>
                    <a:lnTo>
                      <a:pt x="3701" y="1405"/>
                    </a:lnTo>
                    <a:lnTo>
                      <a:pt x="3704" y="1326"/>
                    </a:lnTo>
                    <a:lnTo>
                      <a:pt x="3715" y="1249"/>
                    </a:lnTo>
                    <a:lnTo>
                      <a:pt x="3734" y="1173"/>
                    </a:lnTo>
                    <a:lnTo>
                      <a:pt x="3760" y="1101"/>
                    </a:lnTo>
                    <a:lnTo>
                      <a:pt x="3794" y="1031"/>
                    </a:lnTo>
                    <a:lnTo>
                      <a:pt x="3832" y="964"/>
                    </a:lnTo>
                    <a:lnTo>
                      <a:pt x="3880" y="901"/>
                    </a:lnTo>
                    <a:lnTo>
                      <a:pt x="3932" y="843"/>
                    </a:lnTo>
                    <a:lnTo>
                      <a:pt x="4331" y="446"/>
                    </a:lnTo>
                    <a:lnTo>
                      <a:pt x="4266" y="439"/>
                    </a:lnTo>
                    <a:lnTo>
                      <a:pt x="4203" y="437"/>
                    </a:lnTo>
                    <a:close/>
                    <a:moveTo>
                      <a:pt x="1154" y="319"/>
                    </a:moveTo>
                    <a:lnTo>
                      <a:pt x="1103" y="323"/>
                    </a:lnTo>
                    <a:lnTo>
                      <a:pt x="1052" y="335"/>
                    </a:lnTo>
                    <a:lnTo>
                      <a:pt x="1006" y="355"/>
                    </a:lnTo>
                    <a:lnTo>
                      <a:pt x="962" y="381"/>
                    </a:lnTo>
                    <a:lnTo>
                      <a:pt x="924" y="414"/>
                    </a:lnTo>
                    <a:lnTo>
                      <a:pt x="416" y="922"/>
                    </a:lnTo>
                    <a:lnTo>
                      <a:pt x="383" y="962"/>
                    </a:lnTo>
                    <a:lnTo>
                      <a:pt x="355" y="1005"/>
                    </a:lnTo>
                    <a:lnTo>
                      <a:pt x="335" y="1052"/>
                    </a:lnTo>
                    <a:lnTo>
                      <a:pt x="325" y="1101"/>
                    </a:lnTo>
                    <a:lnTo>
                      <a:pt x="320" y="1154"/>
                    </a:lnTo>
                    <a:lnTo>
                      <a:pt x="325" y="1205"/>
                    </a:lnTo>
                    <a:lnTo>
                      <a:pt x="335" y="1254"/>
                    </a:lnTo>
                    <a:lnTo>
                      <a:pt x="355" y="1301"/>
                    </a:lnTo>
                    <a:lnTo>
                      <a:pt x="383" y="1345"/>
                    </a:lnTo>
                    <a:lnTo>
                      <a:pt x="416" y="1384"/>
                    </a:lnTo>
                    <a:lnTo>
                      <a:pt x="455" y="1417"/>
                    </a:lnTo>
                    <a:lnTo>
                      <a:pt x="499" y="1445"/>
                    </a:lnTo>
                    <a:lnTo>
                      <a:pt x="546" y="1465"/>
                    </a:lnTo>
                    <a:lnTo>
                      <a:pt x="595" y="1475"/>
                    </a:lnTo>
                    <a:lnTo>
                      <a:pt x="646" y="1481"/>
                    </a:lnTo>
                    <a:lnTo>
                      <a:pt x="692" y="1477"/>
                    </a:lnTo>
                    <a:lnTo>
                      <a:pt x="734" y="1468"/>
                    </a:lnTo>
                    <a:lnTo>
                      <a:pt x="776" y="1453"/>
                    </a:lnTo>
                    <a:lnTo>
                      <a:pt x="808" y="1444"/>
                    </a:lnTo>
                    <a:lnTo>
                      <a:pt x="840" y="1440"/>
                    </a:lnTo>
                    <a:lnTo>
                      <a:pt x="871" y="1444"/>
                    </a:lnTo>
                    <a:lnTo>
                      <a:pt x="901" y="1453"/>
                    </a:lnTo>
                    <a:lnTo>
                      <a:pt x="929" y="1467"/>
                    </a:lnTo>
                    <a:lnTo>
                      <a:pt x="954" y="1488"/>
                    </a:lnTo>
                    <a:lnTo>
                      <a:pt x="1716" y="2250"/>
                    </a:lnTo>
                    <a:lnTo>
                      <a:pt x="2250" y="1714"/>
                    </a:lnTo>
                    <a:lnTo>
                      <a:pt x="1488" y="952"/>
                    </a:lnTo>
                    <a:lnTo>
                      <a:pt x="1463" y="922"/>
                    </a:lnTo>
                    <a:lnTo>
                      <a:pt x="1449" y="887"/>
                    </a:lnTo>
                    <a:lnTo>
                      <a:pt x="1442" y="850"/>
                    </a:lnTo>
                    <a:lnTo>
                      <a:pt x="1444" y="813"/>
                    </a:lnTo>
                    <a:lnTo>
                      <a:pt x="1454" y="776"/>
                    </a:lnTo>
                    <a:lnTo>
                      <a:pt x="1472" y="722"/>
                    </a:lnTo>
                    <a:lnTo>
                      <a:pt x="1481" y="667"/>
                    </a:lnTo>
                    <a:lnTo>
                      <a:pt x="1479" y="611"/>
                    </a:lnTo>
                    <a:lnTo>
                      <a:pt x="1468" y="558"/>
                    </a:lnTo>
                    <a:lnTo>
                      <a:pt x="1449" y="507"/>
                    </a:lnTo>
                    <a:lnTo>
                      <a:pt x="1421" y="458"/>
                    </a:lnTo>
                    <a:lnTo>
                      <a:pt x="1386" y="414"/>
                    </a:lnTo>
                    <a:lnTo>
                      <a:pt x="1345" y="381"/>
                    </a:lnTo>
                    <a:lnTo>
                      <a:pt x="1301" y="355"/>
                    </a:lnTo>
                    <a:lnTo>
                      <a:pt x="1256" y="335"/>
                    </a:lnTo>
                    <a:lnTo>
                      <a:pt x="1205" y="323"/>
                    </a:lnTo>
                    <a:lnTo>
                      <a:pt x="1154" y="319"/>
                    </a:lnTo>
                    <a:close/>
                    <a:moveTo>
                      <a:pt x="1154" y="0"/>
                    </a:moveTo>
                    <a:lnTo>
                      <a:pt x="1228" y="3"/>
                    </a:lnTo>
                    <a:lnTo>
                      <a:pt x="1300" y="16"/>
                    </a:lnTo>
                    <a:lnTo>
                      <a:pt x="1368" y="35"/>
                    </a:lnTo>
                    <a:lnTo>
                      <a:pt x="1435" y="63"/>
                    </a:lnTo>
                    <a:lnTo>
                      <a:pt x="1498" y="98"/>
                    </a:lnTo>
                    <a:lnTo>
                      <a:pt x="1556" y="140"/>
                    </a:lnTo>
                    <a:lnTo>
                      <a:pt x="1611" y="189"/>
                    </a:lnTo>
                    <a:lnTo>
                      <a:pt x="1662" y="246"/>
                    </a:lnTo>
                    <a:lnTo>
                      <a:pt x="1704" y="305"/>
                    </a:lnTo>
                    <a:lnTo>
                      <a:pt x="1739" y="370"/>
                    </a:lnTo>
                    <a:lnTo>
                      <a:pt x="1767" y="437"/>
                    </a:lnTo>
                    <a:lnTo>
                      <a:pt x="1786" y="507"/>
                    </a:lnTo>
                    <a:lnTo>
                      <a:pt x="1799" y="578"/>
                    </a:lnTo>
                    <a:lnTo>
                      <a:pt x="1802" y="650"/>
                    </a:lnTo>
                    <a:lnTo>
                      <a:pt x="1797" y="724"/>
                    </a:lnTo>
                    <a:lnTo>
                      <a:pt x="1784" y="796"/>
                    </a:lnTo>
                    <a:lnTo>
                      <a:pt x="2589" y="1602"/>
                    </a:lnTo>
                    <a:lnTo>
                      <a:pt x="2613" y="1630"/>
                    </a:lnTo>
                    <a:lnTo>
                      <a:pt x="2628" y="1663"/>
                    </a:lnTo>
                    <a:lnTo>
                      <a:pt x="2636" y="1697"/>
                    </a:lnTo>
                    <a:lnTo>
                      <a:pt x="2636" y="1732"/>
                    </a:lnTo>
                    <a:lnTo>
                      <a:pt x="2628" y="1767"/>
                    </a:lnTo>
                    <a:lnTo>
                      <a:pt x="2613" y="1799"/>
                    </a:lnTo>
                    <a:lnTo>
                      <a:pt x="2589" y="1828"/>
                    </a:lnTo>
                    <a:lnTo>
                      <a:pt x="2506" y="1911"/>
                    </a:lnTo>
                    <a:lnTo>
                      <a:pt x="2714" y="2118"/>
                    </a:lnTo>
                    <a:lnTo>
                      <a:pt x="2912" y="1920"/>
                    </a:lnTo>
                    <a:lnTo>
                      <a:pt x="2879" y="1825"/>
                    </a:lnTo>
                    <a:lnTo>
                      <a:pt x="2854" y="1730"/>
                    </a:lnTo>
                    <a:lnTo>
                      <a:pt x="2838" y="1633"/>
                    </a:lnTo>
                    <a:lnTo>
                      <a:pt x="2830" y="1535"/>
                    </a:lnTo>
                    <a:lnTo>
                      <a:pt x="2830" y="1438"/>
                    </a:lnTo>
                    <a:lnTo>
                      <a:pt x="2837" y="1342"/>
                    </a:lnTo>
                    <a:lnTo>
                      <a:pt x="2852" y="1247"/>
                    </a:lnTo>
                    <a:lnTo>
                      <a:pt x="2877" y="1154"/>
                    </a:lnTo>
                    <a:lnTo>
                      <a:pt x="2907" y="1061"/>
                    </a:lnTo>
                    <a:lnTo>
                      <a:pt x="2945" y="971"/>
                    </a:lnTo>
                    <a:lnTo>
                      <a:pt x="2993" y="885"/>
                    </a:lnTo>
                    <a:lnTo>
                      <a:pt x="3047" y="803"/>
                    </a:lnTo>
                    <a:lnTo>
                      <a:pt x="3109" y="724"/>
                    </a:lnTo>
                    <a:lnTo>
                      <a:pt x="3177" y="648"/>
                    </a:lnTo>
                    <a:lnTo>
                      <a:pt x="3370" y="453"/>
                    </a:lnTo>
                    <a:lnTo>
                      <a:pt x="3446" y="384"/>
                    </a:lnTo>
                    <a:lnTo>
                      <a:pt x="3527" y="323"/>
                    </a:lnTo>
                    <a:lnTo>
                      <a:pt x="3613" y="269"/>
                    </a:lnTo>
                    <a:lnTo>
                      <a:pt x="3702" y="223"/>
                    </a:lnTo>
                    <a:lnTo>
                      <a:pt x="3797" y="186"/>
                    </a:lnTo>
                    <a:lnTo>
                      <a:pt x="3894" y="154"/>
                    </a:lnTo>
                    <a:lnTo>
                      <a:pt x="3994" y="133"/>
                    </a:lnTo>
                    <a:lnTo>
                      <a:pt x="4098" y="121"/>
                    </a:lnTo>
                    <a:lnTo>
                      <a:pt x="4203" y="116"/>
                    </a:lnTo>
                    <a:lnTo>
                      <a:pt x="4305" y="121"/>
                    </a:lnTo>
                    <a:lnTo>
                      <a:pt x="4407" y="133"/>
                    </a:lnTo>
                    <a:lnTo>
                      <a:pt x="4509" y="154"/>
                    </a:lnTo>
                    <a:lnTo>
                      <a:pt x="4607" y="184"/>
                    </a:lnTo>
                    <a:lnTo>
                      <a:pt x="4702" y="221"/>
                    </a:lnTo>
                    <a:lnTo>
                      <a:pt x="4735" y="240"/>
                    </a:lnTo>
                    <a:lnTo>
                      <a:pt x="4762" y="269"/>
                    </a:lnTo>
                    <a:lnTo>
                      <a:pt x="4783" y="300"/>
                    </a:lnTo>
                    <a:lnTo>
                      <a:pt x="4795" y="339"/>
                    </a:lnTo>
                    <a:lnTo>
                      <a:pt x="4797" y="377"/>
                    </a:lnTo>
                    <a:lnTo>
                      <a:pt x="4790" y="414"/>
                    </a:lnTo>
                    <a:lnTo>
                      <a:pt x="4774" y="449"/>
                    </a:lnTo>
                    <a:lnTo>
                      <a:pt x="4749" y="481"/>
                    </a:lnTo>
                    <a:lnTo>
                      <a:pt x="4159" y="1070"/>
                    </a:lnTo>
                    <a:lnTo>
                      <a:pt x="4117" y="1117"/>
                    </a:lnTo>
                    <a:lnTo>
                      <a:pt x="4084" y="1168"/>
                    </a:lnTo>
                    <a:lnTo>
                      <a:pt x="4055" y="1224"/>
                    </a:lnTo>
                    <a:lnTo>
                      <a:pt x="4036" y="1282"/>
                    </a:lnTo>
                    <a:lnTo>
                      <a:pt x="4024" y="1342"/>
                    </a:lnTo>
                    <a:lnTo>
                      <a:pt x="4020" y="1405"/>
                    </a:lnTo>
                    <a:lnTo>
                      <a:pt x="4024" y="1467"/>
                    </a:lnTo>
                    <a:lnTo>
                      <a:pt x="4036" y="1528"/>
                    </a:lnTo>
                    <a:lnTo>
                      <a:pt x="4055" y="1586"/>
                    </a:lnTo>
                    <a:lnTo>
                      <a:pt x="4084" y="1642"/>
                    </a:lnTo>
                    <a:lnTo>
                      <a:pt x="4119" y="1693"/>
                    </a:lnTo>
                    <a:lnTo>
                      <a:pt x="4159" y="1741"/>
                    </a:lnTo>
                    <a:lnTo>
                      <a:pt x="4206" y="1781"/>
                    </a:lnTo>
                    <a:lnTo>
                      <a:pt x="4257" y="1816"/>
                    </a:lnTo>
                    <a:lnTo>
                      <a:pt x="4314" y="1842"/>
                    </a:lnTo>
                    <a:lnTo>
                      <a:pt x="4372" y="1862"/>
                    </a:lnTo>
                    <a:lnTo>
                      <a:pt x="4431" y="1874"/>
                    </a:lnTo>
                    <a:lnTo>
                      <a:pt x="4495" y="1879"/>
                    </a:lnTo>
                    <a:lnTo>
                      <a:pt x="4556" y="1874"/>
                    </a:lnTo>
                    <a:lnTo>
                      <a:pt x="4617" y="1862"/>
                    </a:lnTo>
                    <a:lnTo>
                      <a:pt x="4675" y="1842"/>
                    </a:lnTo>
                    <a:lnTo>
                      <a:pt x="4732" y="1816"/>
                    </a:lnTo>
                    <a:lnTo>
                      <a:pt x="4783" y="1781"/>
                    </a:lnTo>
                    <a:lnTo>
                      <a:pt x="4830" y="1741"/>
                    </a:lnTo>
                    <a:lnTo>
                      <a:pt x="5420" y="1150"/>
                    </a:lnTo>
                    <a:lnTo>
                      <a:pt x="5452" y="1128"/>
                    </a:lnTo>
                    <a:lnTo>
                      <a:pt x="5487" y="1112"/>
                    </a:lnTo>
                    <a:lnTo>
                      <a:pt x="5524" y="1105"/>
                    </a:lnTo>
                    <a:lnTo>
                      <a:pt x="5562" y="1106"/>
                    </a:lnTo>
                    <a:lnTo>
                      <a:pt x="5601" y="1119"/>
                    </a:lnTo>
                    <a:lnTo>
                      <a:pt x="5633" y="1140"/>
                    </a:lnTo>
                    <a:lnTo>
                      <a:pt x="5661" y="1166"/>
                    </a:lnTo>
                    <a:lnTo>
                      <a:pt x="5680" y="1200"/>
                    </a:lnTo>
                    <a:lnTo>
                      <a:pt x="5719" y="1298"/>
                    </a:lnTo>
                    <a:lnTo>
                      <a:pt x="5749" y="1398"/>
                    </a:lnTo>
                    <a:lnTo>
                      <a:pt x="5768" y="1500"/>
                    </a:lnTo>
                    <a:lnTo>
                      <a:pt x="5780" y="1602"/>
                    </a:lnTo>
                    <a:lnTo>
                      <a:pt x="5784" y="1704"/>
                    </a:lnTo>
                    <a:lnTo>
                      <a:pt x="5778" y="1806"/>
                    </a:lnTo>
                    <a:lnTo>
                      <a:pt x="5766" y="1906"/>
                    </a:lnTo>
                    <a:lnTo>
                      <a:pt x="5743" y="2004"/>
                    </a:lnTo>
                    <a:lnTo>
                      <a:pt x="5713" y="2101"/>
                    </a:lnTo>
                    <a:lnTo>
                      <a:pt x="5677" y="2196"/>
                    </a:lnTo>
                    <a:lnTo>
                      <a:pt x="5629" y="2285"/>
                    </a:lnTo>
                    <a:lnTo>
                      <a:pt x="5576" y="2371"/>
                    </a:lnTo>
                    <a:lnTo>
                      <a:pt x="5515" y="2452"/>
                    </a:lnTo>
                    <a:lnTo>
                      <a:pt x="5445" y="2528"/>
                    </a:lnTo>
                    <a:lnTo>
                      <a:pt x="5250" y="2723"/>
                    </a:lnTo>
                    <a:lnTo>
                      <a:pt x="5174" y="2793"/>
                    </a:lnTo>
                    <a:lnTo>
                      <a:pt x="5092" y="2856"/>
                    </a:lnTo>
                    <a:lnTo>
                      <a:pt x="5004" y="2912"/>
                    </a:lnTo>
                    <a:lnTo>
                      <a:pt x="4913" y="2960"/>
                    </a:lnTo>
                    <a:lnTo>
                      <a:pt x="4819" y="2998"/>
                    </a:lnTo>
                    <a:lnTo>
                      <a:pt x="4721" y="3030"/>
                    </a:lnTo>
                    <a:lnTo>
                      <a:pt x="4621" y="3051"/>
                    </a:lnTo>
                    <a:lnTo>
                      <a:pt x="4517" y="3065"/>
                    </a:lnTo>
                    <a:lnTo>
                      <a:pt x="4414" y="3070"/>
                    </a:lnTo>
                    <a:lnTo>
                      <a:pt x="4301" y="3065"/>
                    </a:lnTo>
                    <a:lnTo>
                      <a:pt x="4192" y="3049"/>
                    </a:lnTo>
                    <a:lnTo>
                      <a:pt x="4085" y="3023"/>
                    </a:lnTo>
                    <a:lnTo>
                      <a:pt x="3980" y="2988"/>
                    </a:lnTo>
                    <a:lnTo>
                      <a:pt x="3781" y="3186"/>
                    </a:lnTo>
                    <a:lnTo>
                      <a:pt x="4586" y="3991"/>
                    </a:lnTo>
                    <a:lnTo>
                      <a:pt x="4609" y="4019"/>
                    </a:lnTo>
                    <a:lnTo>
                      <a:pt x="4625" y="4054"/>
                    </a:lnTo>
                    <a:lnTo>
                      <a:pt x="4802" y="4600"/>
                    </a:lnTo>
                    <a:lnTo>
                      <a:pt x="4809" y="4636"/>
                    </a:lnTo>
                    <a:lnTo>
                      <a:pt x="4809" y="4671"/>
                    </a:lnTo>
                    <a:lnTo>
                      <a:pt x="4800" y="4704"/>
                    </a:lnTo>
                    <a:lnTo>
                      <a:pt x="4786" y="4736"/>
                    </a:lnTo>
                    <a:lnTo>
                      <a:pt x="4763" y="4764"/>
                    </a:lnTo>
                    <a:lnTo>
                      <a:pt x="4739" y="4783"/>
                    </a:lnTo>
                    <a:lnTo>
                      <a:pt x="4711" y="4799"/>
                    </a:lnTo>
                    <a:lnTo>
                      <a:pt x="4681" y="4808"/>
                    </a:lnTo>
                    <a:lnTo>
                      <a:pt x="4651" y="4809"/>
                    </a:lnTo>
                    <a:lnTo>
                      <a:pt x="4625" y="4808"/>
                    </a:lnTo>
                    <a:lnTo>
                      <a:pt x="4600" y="4802"/>
                    </a:lnTo>
                    <a:lnTo>
                      <a:pt x="4054" y="4625"/>
                    </a:lnTo>
                    <a:lnTo>
                      <a:pt x="4020" y="4609"/>
                    </a:lnTo>
                    <a:lnTo>
                      <a:pt x="3990" y="4585"/>
                    </a:lnTo>
                    <a:lnTo>
                      <a:pt x="3186" y="3782"/>
                    </a:lnTo>
                    <a:lnTo>
                      <a:pt x="2380" y="4588"/>
                    </a:lnTo>
                    <a:lnTo>
                      <a:pt x="2315" y="4646"/>
                    </a:lnTo>
                    <a:lnTo>
                      <a:pt x="2246" y="4695"/>
                    </a:lnTo>
                    <a:lnTo>
                      <a:pt x="2173" y="4736"/>
                    </a:lnTo>
                    <a:lnTo>
                      <a:pt x="2095" y="4767"/>
                    </a:lnTo>
                    <a:lnTo>
                      <a:pt x="2015" y="4792"/>
                    </a:lnTo>
                    <a:lnTo>
                      <a:pt x="1930" y="4806"/>
                    </a:lnTo>
                    <a:lnTo>
                      <a:pt x="1846" y="4809"/>
                    </a:lnTo>
                    <a:lnTo>
                      <a:pt x="1760" y="4806"/>
                    </a:lnTo>
                    <a:lnTo>
                      <a:pt x="1676" y="4792"/>
                    </a:lnTo>
                    <a:lnTo>
                      <a:pt x="1595" y="4767"/>
                    </a:lnTo>
                    <a:lnTo>
                      <a:pt x="1517" y="4736"/>
                    </a:lnTo>
                    <a:lnTo>
                      <a:pt x="1444" y="4695"/>
                    </a:lnTo>
                    <a:lnTo>
                      <a:pt x="1375" y="4646"/>
                    </a:lnTo>
                    <a:lnTo>
                      <a:pt x="1310" y="4588"/>
                    </a:lnTo>
                    <a:lnTo>
                      <a:pt x="1254" y="4525"/>
                    </a:lnTo>
                    <a:lnTo>
                      <a:pt x="1205" y="4456"/>
                    </a:lnTo>
                    <a:lnTo>
                      <a:pt x="1164" y="4383"/>
                    </a:lnTo>
                    <a:lnTo>
                      <a:pt x="1131" y="4305"/>
                    </a:lnTo>
                    <a:lnTo>
                      <a:pt x="1108" y="4224"/>
                    </a:lnTo>
                    <a:lnTo>
                      <a:pt x="1094" y="4140"/>
                    </a:lnTo>
                    <a:lnTo>
                      <a:pt x="1089" y="4054"/>
                    </a:lnTo>
                    <a:lnTo>
                      <a:pt x="1094" y="3968"/>
                    </a:lnTo>
                    <a:lnTo>
                      <a:pt x="1108" y="3885"/>
                    </a:lnTo>
                    <a:lnTo>
                      <a:pt x="1131" y="3805"/>
                    </a:lnTo>
                    <a:lnTo>
                      <a:pt x="1164" y="3727"/>
                    </a:lnTo>
                    <a:lnTo>
                      <a:pt x="1205" y="3654"/>
                    </a:lnTo>
                    <a:lnTo>
                      <a:pt x="1254" y="3583"/>
                    </a:lnTo>
                    <a:lnTo>
                      <a:pt x="1310" y="3520"/>
                    </a:lnTo>
                    <a:lnTo>
                      <a:pt x="2118" y="2712"/>
                    </a:lnTo>
                    <a:lnTo>
                      <a:pt x="1911" y="2506"/>
                    </a:lnTo>
                    <a:lnTo>
                      <a:pt x="1828" y="2589"/>
                    </a:lnTo>
                    <a:lnTo>
                      <a:pt x="1804" y="2608"/>
                    </a:lnTo>
                    <a:lnTo>
                      <a:pt x="1777" y="2624"/>
                    </a:lnTo>
                    <a:lnTo>
                      <a:pt x="1748" y="2633"/>
                    </a:lnTo>
                    <a:lnTo>
                      <a:pt x="1716" y="2636"/>
                    </a:lnTo>
                    <a:lnTo>
                      <a:pt x="1684" y="2633"/>
                    </a:lnTo>
                    <a:lnTo>
                      <a:pt x="1654" y="2624"/>
                    </a:lnTo>
                    <a:lnTo>
                      <a:pt x="1626" y="2608"/>
                    </a:lnTo>
                    <a:lnTo>
                      <a:pt x="1602" y="2589"/>
                    </a:lnTo>
                    <a:lnTo>
                      <a:pt x="796" y="1783"/>
                    </a:lnTo>
                    <a:lnTo>
                      <a:pt x="722" y="1795"/>
                    </a:lnTo>
                    <a:lnTo>
                      <a:pt x="646" y="1800"/>
                    </a:lnTo>
                    <a:lnTo>
                      <a:pt x="646" y="1800"/>
                    </a:lnTo>
                    <a:lnTo>
                      <a:pt x="573" y="1797"/>
                    </a:lnTo>
                    <a:lnTo>
                      <a:pt x="502" y="1785"/>
                    </a:lnTo>
                    <a:lnTo>
                      <a:pt x="432" y="1763"/>
                    </a:lnTo>
                    <a:lnTo>
                      <a:pt x="367" y="1737"/>
                    </a:lnTo>
                    <a:lnTo>
                      <a:pt x="304" y="1702"/>
                    </a:lnTo>
                    <a:lnTo>
                      <a:pt x="244" y="1660"/>
                    </a:lnTo>
                    <a:lnTo>
                      <a:pt x="190" y="1611"/>
                    </a:lnTo>
                    <a:lnTo>
                      <a:pt x="141" y="1556"/>
                    </a:lnTo>
                    <a:lnTo>
                      <a:pt x="98" y="1496"/>
                    </a:lnTo>
                    <a:lnTo>
                      <a:pt x="63" y="1433"/>
                    </a:lnTo>
                    <a:lnTo>
                      <a:pt x="37" y="1368"/>
                    </a:lnTo>
                    <a:lnTo>
                      <a:pt x="16" y="1298"/>
                    </a:lnTo>
                    <a:lnTo>
                      <a:pt x="4" y="1226"/>
                    </a:lnTo>
                    <a:lnTo>
                      <a:pt x="0" y="1154"/>
                    </a:lnTo>
                    <a:lnTo>
                      <a:pt x="4" y="1080"/>
                    </a:lnTo>
                    <a:lnTo>
                      <a:pt x="16" y="1008"/>
                    </a:lnTo>
                    <a:lnTo>
                      <a:pt x="37" y="940"/>
                    </a:lnTo>
                    <a:lnTo>
                      <a:pt x="63" y="873"/>
                    </a:lnTo>
                    <a:lnTo>
                      <a:pt x="98" y="810"/>
                    </a:lnTo>
                    <a:lnTo>
                      <a:pt x="141" y="750"/>
                    </a:lnTo>
                    <a:lnTo>
                      <a:pt x="190" y="695"/>
                    </a:lnTo>
                    <a:lnTo>
                      <a:pt x="697" y="188"/>
                    </a:lnTo>
                    <a:lnTo>
                      <a:pt x="752" y="140"/>
                    </a:lnTo>
                    <a:lnTo>
                      <a:pt x="811" y="98"/>
                    </a:lnTo>
                    <a:lnTo>
                      <a:pt x="873" y="63"/>
                    </a:lnTo>
                    <a:lnTo>
                      <a:pt x="940" y="35"/>
                    </a:lnTo>
                    <a:lnTo>
                      <a:pt x="1010" y="16"/>
                    </a:lnTo>
                    <a:lnTo>
                      <a:pt x="1080" y="3"/>
                    </a:lnTo>
                    <a:lnTo>
                      <a:pt x="1154" y="0"/>
                    </a:lnTo>
                    <a:close/>
                  </a:path>
                </a:pathLst>
              </a:custGeom>
              <a:grpFill/>
              <a:ln w="0">
                <a:noFill/>
                <a:prstDash val="solid"/>
                <a:round/>
                <a:headEnd/>
                <a:tailEnd/>
              </a:ln>
              <a:scene3d>
                <a:camera prst="orthographicFront"/>
                <a:lightRig rig="threePt" dir="t"/>
              </a:scene3d>
              <a:sp3d/>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1" name="Freeform 78"/>
              <p:cNvSpPr>
                <a:spLocks/>
              </p:cNvSpPr>
              <p:nvPr/>
            </p:nvSpPr>
            <p:spPr bwMode="auto">
              <a:xfrm>
                <a:off x="2510" y="3403"/>
                <a:ext cx="249" cy="250"/>
              </a:xfrm>
              <a:custGeom>
                <a:avLst/>
                <a:gdLst>
                  <a:gd name="T0" fmla="*/ 250 w 499"/>
                  <a:gd name="T1" fmla="*/ 0 h 499"/>
                  <a:gd name="T2" fmla="*/ 299 w 499"/>
                  <a:gd name="T3" fmla="*/ 5 h 499"/>
                  <a:gd name="T4" fmla="*/ 345 w 499"/>
                  <a:gd name="T5" fmla="*/ 19 h 499"/>
                  <a:gd name="T6" fmla="*/ 389 w 499"/>
                  <a:gd name="T7" fmla="*/ 42 h 499"/>
                  <a:gd name="T8" fmla="*/ 425 w 499"/>
                  <a:gd name="T9" fmla="*/ 72 h 499"/>
                  <a:gd name="T10" fmla="*/ 457 w 499"/>
                  <a:gd name="T11" fmla="*/ 110 h 499"/>
                  <a:gd name="T12" fmla="*/ 480 w 499"/>
                  <a:gd name="T13" fmla="*/ 154 h 499"/>
                  <a:gd name="T14" fmla="*/ 494 w 499"/>
                  <a:gd name="T15" fmla="*/ 200 h 499"/>
                  <a:gd name="T16" fmla="*/ 499 w 499"/>
                  <a:gd name="T17" fmla="*/ 249 h 499"/>
                  <a:gd name="T18" fmla="*/ 494 w 499"/>
                  <a:gd name="T19" fmla="*/ 298 h 499"/>
                  <a:gd name="T20" fmla="*/ 480 w 499"/>
                  <a:gd name="T21" fmla="*/ 344 h 499"/>
                  <a:gd name="T22" fmla="*/ 457 w 499"/>
                  <a:gd name="T23" fmla="*/ 388 h 499"/>
                  <a:gd name="T24" fmla="*/ 425 w 499"/>
                  <a:gd name="T25" fmla="*/ 427 h 499"/>
                  <a:gd name="T26" fmla="*/ 389 w 499"/>
                  <a:gd name="T27" fmla="*/ 456 h 499"/>
                  <a:gd name="T28" fmla="*/ 345 w 499"/>
                  <a:gd name="T29" fmla="*/ 479 h 499"/>
                  <a:gd name="T30" fmla="*/ 299 w 499"/>
                  <a:gd name="T31" fmla="*/ 495 h 499"/>
                  <a:gd name="T32" fmla="*/ 250 w 499"/>
                  <a:gd name="T33" fmla="*/ 499 h 499"/>
                  <a:gd name="T34" fmla="*/ 201 w 499"/>
                  <a:gd name="T35" fmla="*/ 495 h 499"/>
                  <a:gd name="T36" fmla="*/ 153 w 499"/>
                  <a:gd name="T37" fmla="*/ 479 h 499"/>
                  <a:gd name="T38" fmla="*/ 111 w 499"/>
                  <a:gd name="T39" fmla="*/ 456 h 499"/>
                  <a:gd name="T40" fmla="*/ 72 w 499"/>
                  <a:gd name="T41" fmla="*/ 427 h 499"/>
                  <a:gd name="T42" fmla="*/ 41 w 499"/>
                  <a:gd name="T43" fmla="*/ 388 h 499"/>
                  <a:gd name="T44" fmla="*/ 18 w 499"/>
                  <a:gd name="T45" fmla="*/ 344 h 499"/>
                  <a:gd name="T46" fmla="*/ 4 w 499"/>
                  <a:gd name="T47" fmla="*/ 298 h 499"/>
                  <a:gd name="T48" fmla="*/ 0 w 499"/>
                  <a:gd name="T49" fmla="*/ 249 h 499"/>
                  <a:gd name="T50" fmla="*/ 4 w 499"/>
                  <a:gd name="T51" fmla="*/ 200 h 499"/>
                  <a:gd name="T52" fmla="*/ 18 w 499"/>
                  <a:gd name="T53" fmla="*/ 154 h 499"/>
                  <a:gd name="T54" fmla="*/ 41 w 499"/>
                  <a:gd name="T55" fmla="*/ 110 h 499"/>
                  <a:gd name="T56" fmla="*/ 72 w 499"/>
                  <a:gd name="T57" fmla="*/ 72 h 499"/>
                  <a:gd name="T58" fmla="*/ 111 w 499"/>
                  <a:gd name="T59" fmla="*/ 42 h 499"/>
                  <a:gd name="T60" fmla="*/ 153 w 499"/>
                  <a:gd name="T61" fmla="*/ 19 h 499"/>
                  <a:gd name="T62" fmla="*/ 201 w 499"/>
                  <a:gd name="T63" fmla="*/ 5 h 499"/>
                  <a:gd name="T64" fmla="*/ 250 w 499"/>
                  <a:gd name="T6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9" h="499">
                    <a:moveTo>
                      <a:pt x="250" y="0"/>
                    </a:moveTo>
                    <a:lnTo>
                      <a:pt x="299" y="5"/>
                    </a:lnTo>
                    <a:lnTo>
                      <a:pt x="345" y="19"/>
                    </a:lnTo>
                    <a:lnTo>
                      <a:pt x="389" y="42"/>
                    </a:lnTo>
                    <a:lnTo>
                      <a:pt x="425" y="72"/>
                    </a:lnTo>
                    <a:lnTo>
                      <a:pt x="457" y="110"/>
                    </a:lnTo>
                    <a:lnTo>
                      <a:pt x="480" y="154"/>
                    </a:lnTo>
                    <a:lnTo>
                      <a:pt x="494" y="200"/>
                    </a:lnTo>
                    <a:lnTo>
                      <a:pt x="499" y="249"/>
                    </a:lnTo>
                    <a:lnTo>
                      <a:pt x="494" y="298"/>
                    </a:lnTo>
                    <a:lnTo>
                      <a:pt x="480" y="344"/>
                    </a:lnTo>
                    <a:lnTo>
                      <a:pt x="457" y="388"/>
                    </a:lnTo>
                    <a:lnTo>
                      <a:pt x="425" y="427"/>
                    </a:lnTo>
                    <a:lnTo>
                      <a:pt x="389" y="456"/>
                    </a:lnTo>
                    <a:lnTo>
                      <a:pt x="345" y="479"/>
                    </a:lnTo>
                    <a:lnTo>
                      <a:pt x="299" y="495"/>
                    </a:lnTo>
                    <a:lnTo>
                      <a:pt x="250" y="499"/>
                    </a:lnTo>
                    <a:lnTo>
                      <a:pt x="201" y="495"/>
                    </a:lnTo>
                    <a:lnTo>
                      <a:pt x="153" y="479"/>
                    </a:lnTo>
                    <a:lnTo>
                      <a:pt x="111" y="456"/>
                    </a:lnTo>
                    <a:lnTo>
                      <a:pt x="72" y="427"/>
                    </a:lnTo>
                    <a:lnTo>
                      <a:pt x="41" y="388"/>
                    </a:lnTo>
                    <a:lnTo>
                      <a:pt x="18" y="344"/>
                    </a:lnTo>
                    <a:lnTo>
                      <a:pt x="4" y="298"/>
                    </a:lnTo>
                    <a:lnTo>
                      <a:pt x="0" y="249"/>
                    </a:lnTo>
                    <a:lnTo>
                      <a:pt x="4" y="200"/>
                    </a:lnTo>
                    <a:lnTo>
                      <a:pt x="18" y="154"/>
                    </a:lnTo>
                    <a:lnTo>
                      <a:pt x="41" y="110"/>
                    </a:lnTo>
                    <a:lnTo>
                      <a:pt x="72" y="72"/>
                    </a:lnTo>
                    <a:lnTo>
                      <a:pt x="111" y="42"/>
                    </a:lnTo>
                    <a:lnTo>
                      <a:pt x="153" y="19"/>
                    </a:lnTo>
                    <a:lnTo>
                      <a:pt x="201" y="5"/>
                    </a:lnTo>
                    <a:lnTo>
                      <a:pt x="250" y="0"/>
                    </a:lnTo>
                    <a:close/>
                  </a:path>
                </a:pathLst>
              </a:custGeom>
              <a:grpFill/>
              <a:ln w="0">
                <a:noFill/>
                <a:prstDash val="solid"/>
                <a:round/>
                <a:headEnd/>
                <a:tailEnd/>
              </a:ln>
              <a:scene3d>
                <a:camera prst="orthographicFront"/>
                <a:lightRig rig="threePt" dir="t"/>
              </a:scene3d>
              <a:sp3d/>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35" name="Group 34">
              <a:extLst>
                <a:ext uri="{FF2B5EF4-FFF2-40B4-BE49-F238E27FC236}">
                  <a16:creationId xmlns:a16="http://schemas.microsoft.com/office/drawing/2014/main" id="{6D423217-64C1-4640-95E2-892851FD2420}"/>
                </a:ext>
              </a:extLst>
            </p:cNvPr>
            <p:cNvGrpSpPr/>
            <p:nvPr/>
          </p:nvGrpSpPr>
          <p:grpSpPr>
            <a:xfrm rot="5858362" flipH="1">
              <a:off x="8139238" y="5107525"/>
              <a:ext cx="301286" cy="1053324"/>
              <a:chOff x="-1143000" y="-560388"/>
              <a:chExt cx="406401" cy="1420813"/>
            </a:xfrm>
            <a:solidFill>
              <a:srgbClr val="00B69F"/>
            </a:solidFill>
          </p:grpSpPr>
          <p:sp>
            <p:nvSpPr>
              <p:cNvPr id="36" name="Freeform 20">
                <a:extLst>
                  <a:ext uri="{FF2B5EF4-FFF2-40B4-BE49-F238E27FC236}">
                    <a16:creationId xmlns:a16="http://schemas.microsoft.com/office/drawing/2014/main" id="{35DF81CD-DFE7-4E6A-8E27-8DF7EA058358}"/>
                  </a:ext>
                </a:extLst>
              </p:cNvPr>
              <p:cNvSpPr>
                <a:spLocks/>
              </p:cNvSpPr>
              <p:nvPr/>
            </p:nvSpPr>
            <p:spPr bwMode="auto">
              <a:xfrm>
                <a:off x="-1093787" y="-496888"/>
                <a:ext cx="357188" cy="1357313"/>
              </a:xfrm>
              <a:custGeom>
                <a:avLst/>
                <a:gdLst>
                  <a:gd name="T0" fmla="*/ 66 w 166"/>
                  <a:gd name="T1" fmla="*/ 0 h 633"/>
                  <a:gd name="T2" fmla="*/ 40 w 166"/>
                  <a:gd name="T3" fmla="*/ 41 h 633"/>
                  <a:gd name="T4" fmla="*/ 22 w 166"/>
                  <a:gd name="T5" fmla="*/ 91 h 633"/>
                  <a:gd name="T6" fmla="*/ 13 w 166"/>
                  <a:gd name="T7" fmla="*/ 133 h 633"/>
                  <a:gd name="T8" fmla="*/ 0 w 166"/>
                  <a:gd name="T9" fmla="*/ 255 h 633"/>
                  <a:gd name="T10" fmla="*/ 5 w 166"/>
                  <a:gd name="T11" fmla="*/ 334 h 633"/>
                  <a:gd name="T12" fmla="*/ 5 w 166"/>
                  <a:gd name="T13" fmla="*/ 339 h 633"/>
                  <a:gd name="T14" fmla="*/ 7 w 166"/>
                  <a:gd name="T15" fmla="*/ 353 h 633"/>
                  <a:gd name="T16" fmla="*/ 11 w 166"/>
                  <a:gd name="T17" fmla="*/ 375 h 633"/>
                  <a:gd name="T18" fmla="*/ 16 w 166"/>
                  <a:gd name="T19" fmla="*/ 401 h 633"/>
                  <a:gd name="T20" fmla="*/ 24 w 166"/>
                  <a:gd name="T21" fmla="*/ 430 h 633"/>
                  <a:gd name="T22" fmla="*/ 34 w 166"/>
                  <a:gd name="T23" fmla="*/ 459 h 633"/>
                  <a:gd name="T24" fmla="*/ 46 w 166"/>
                  <a:gd name="T25" fmla="*/ 487 h 633"/>
                  <a:gd name="T26" fmla="*/ 58 w 166"/>
                  <a:gd name="T27" fmla="*/ 511 h 633"/>
                  <a:gd name="T28" fmla="*/ 90 w 166"/>
                  <a:gd name="T29" fmla="*/ 565 h 633"/>
                  <a:gd name="T30" fmla="*/ 108 w 166"/>
                  <a:gd name="T31" fmla="*/ 588 h 633"/>
                  <a:gd name="T32" fmla="*/ 126 w 166"/>
                  <a:gd name="T33" fmla="*/ 605 h 633"/>
                  <a:gd name="T34" fmla="*/ 135 w 166"/>
                  <a:gd name="T35" fmla="*/ 612 h 633"/>
                  <a:gd name="T36" fmla="*/ 145 w 166"/>
                  <a:gd name="T37" fmla="*/ 619 h 633"/>
                  <a:gd name="T38" fmla="*/ 166 w 166"/>
                  <a:gd name="T39" fmla="*/ 633 h 633"/>
                  <a:gd name="T40" fmla="*/ 153 w 166"/>
                  <a:gd name="T41" fmla="*/ 611 h 633"/>
                  <a:gd name="T42" fmla="*/ 147 w 166"/>
                  <a:gd name="T43" fmla="*/ 602 h 633"/>
                  <a:gd name="T44" fmla="*/ 141 w 166"/>
                  <a:gd name="T45" fmla="*/ 592 h 633"/>
                  <a:gd name="T46" fmla="*/ 128 w 166"/>
                  <a:gd name="T47" fmla="*/ 572 h 633"/>
                  <a:gd name="T48" fmla="*/ 112 w 166"/>
                  <a:gd name="T49" fmla="*/ 550 h 633"/>
                  <a:gd name="T50" fmla="*/ 82 w 166"/>
                  <a:gd name="T51" fmla="*/ 499 h 633"/>
                  <a:gd name="T52" fmla="*/ 43 w 166"/>
                  <a:gd name="T53" fmla="*/ 394 h 633"/>
                  <a:gd name="T54" fmla="*/ 37 w 166"/>
                  <a:gd name="T55" fmla="*/ 370 h 633"/>
                  <a:gd name="T56" fmla="*/ 34 w 166"/>
                  <a:gd name="T57" fmla="*/ 349 h 633"/>
                  <a:gd name="T58" fmla="*/ 32 w 166"/>
                  <a:gd name="T59" fmla="*/ 336 h 633"/>
                  <a:gd name="T60" fmla="*/ 31 w 166"/>
                  <a:gd name="T61" fmla="*/ 331 h 633"/>
                  <a:gd name="T62" fmla="*/ 27 w 166"/>
                  <a:gd name="T63" fmla="*/ 256 h 633"/>
                  <a:gd name="T64" fmla="*/ 40 w 166"/>
                  <a:gd name="T65" fmla="*/ 138 h 633"/>
                  <a:gd name="T66" fmla="*/ 48 w 166"/>
                  <a:gd name="T67" fmla="*/ 97 h 633"/>
                  <a:gd name="T68" fmla="*/ 59 w 166"/>
                  <a:gd name="T69" fmla="*/ 47 h 633"/>
                  <a:gd name="T70" fmla="*/ 66 w 166"/>
                  <a:gd name="T7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633">
                    <a:moveTo>
                      <a:pt x="66" y="0"/>
                    </a:moveTo>
                    <a:cubicBezTo>
                      <a:pt x="55" y="14"/>
                      <a:pt x="47" y="27"/>
                      <a:pt x="40" y="41"/>
                    </a:cubicBezTo>
                    <a:cubicBezTo>
                      <a:pt x="33" y="55"/>
                      <a:pt x="27" y="71"/>
                      <a:pt x="22" y="91"/>
                    </a:cubicBezTo>
                    <a:cubicBezTo>
                      <a:pt x="21" y="98"/>
                      <a:pt x="18" y="109"/>
                      <a:pt x="13" y="133"/>
                    </a:cubicBezTo>
                    <a:cubicBezTo>
                      <a:pt x="7" y="162"/>
                      <a:pt x="1" y="212"/>
                      <a:pt x="0" y="255"/>
                    </a:cubicBezTo>
                    <a:cubicBezTo>
                      <a:pt x="0" y="299"/>
                      <a:pt x="5" y="334"/>
                      <a:pt x="5" y="334"/>
                    </a:cubicBezTo>
                    <a:cubicBezTo>
                      <a:pt x="5" y="334"/>
                      <a:pt x="5" y="336"/>
                      <a:pt x="5" y="339"/>
                    </a:cubicBezTo>
                    <a:cubicBezTo>
                      <a:pt x="6" y="343"/>
                      <a:pt x="6" y="347"/>
                      <a:pt x="7" y="353"/>
                    </a:cubicBezTo>
                    <a:cubicBezTo>
                      <a:pt x="8" y="360"/>
                      <a:pt x="9" y="367"/>
                      <a:pt x="11" y="375"/>
                    </a:cubicBezTo>
                    <a:cubicBezTo>
                      <a:pt x="12" y="383"/>
                      <a:pt x="14" y="392"/>
                      <a:pt x="16" y="401"/>
                    </a:cubicBezTo>
                    <a:cubicBezTo>
                      <a:pt x="19" y="410"/>
                      <a:pt x="22" y="420"/>
                      <a:pt x="24" y="430"/>
                    </a:cubicBezTo>
                    <a:cubicBezTo>
                      <a:pt x="28" y="439"/>
                      <a:pt x="31" y="449"/>
                      <a:pt x="34" y="459"/>
                    </a:cubicBezTo>
                    <a:cubicBezTo>
                      <a:pt x="38" y="469"/>
                      <a:pt x="42" y="478"/>
                      <a:pt x="46" y="487"/>
                    </a:cubicBezTo>
                    <a:cubicBezTo>
                      <a:pt x="50" y="496"/>
                      <a:pt x="54" y="504"/>
                      <a:pt x="58" y="511"/>
                    </a:cubicBezTo>
                    <a:cubicBezTo>
                      <a:pt x="73" y="540"/>
                      <a:pt x="85" y="556"/>
                      <a:pt x="90" y="565"/>
                    </a:cubicBezTo>
                    <a:cubicBezTo>
                      <a:pt x="97" y="574"/>
                      <a:pt x="103" y="581"/>
                      <a:pt x="108" y="588"/>
                    </a:cubicBezTo>
                    <a:cubicBezTo>
                      <a:pt x="114" y="594"/>
                      <a:pt x="120" y="600"/>
                      <a:pt x="126" y="605"/>
                    </a:cubicBezTo>
                    <a:cubicBezTo>
                      <a:pt x="129" y="607"/>
                      <a:pt x="132" y="610"/>
                      <a:pt x="135" y="612"/>
                    </a:cubicBezTo>
                    <a:cubicBezTo>
                      <a:pt x="138" y="615"/>
                      <a:pt x="142" y="617"/>
                      <a:pt x="145" y="619"/>
                    </a:cubicBezTo>
                    <a:cubicBezTo>
                      <a:pt x="151" y="624"/>
                      <a:pt x="158" y="628"/>
                      <a:pt x="166" y="633"/>
                    </a:cubicBezTo>
                    <a:cubicBezTo>
                      <a:pt x="161" y="625"/>
                      <a:pt x="157" y="618"/>
                      <a:pt x="153" y="611"/>
                    </a:cubicBezTo>
                    <a:cubicBezTo>
                      <a:pt x="151" y="608"/>
                      <a:pt x="149" y="605"/>
                      <a:pt x="147" y="602"/>
                    </a:cubicBezTo>
                    <a:cubicBezTo>
                      <a:pt x="145" y="598"/>
                      <a:pt x="143" y="595"/>
                      <a:pt x="141" y="592"/>
                    </a:cubicBezTo>
                    <a:cubicBezTo>
                      <a:pt x="137" y="585"/>
                      <a:pt x="132" y="579"/>
                      <a:pt x="128" y="572"/>
                    </a:cubicBezTo>
                    <a:cubicBezTo>
                      <a:pt x="123" y="565"/>
                      <a:pt x="118" y="558"/>
                      <a:pt x="112" y="550"/>
                    </a:cubicBezTo>
                    <a:cubicBezTo>
                      <a:pt x="107" y="541"/>
                      <a:pt x="96" y="526"/>
                      <a:pt x="82" y="499"/>
                    </a:cubicBezTo>
                    <a:cubicBezTo>
                      <a:pt x="67" y="471"/>
                      <a:pt x="51" y="430"/>
                      <a:pt x="43" y="394"/>
                    </a:cubicBezTo>
                    <a:cubicBezTo>
                      <a:pt x="41" y="386"/>
                      <a:pt x="39" y="377"/>
                      <a:pt x="37" y="370"/>
                    </a:cubicBezTo>
                    <a:cubicBezTo>
                      <a:pt x="36" y="362"/>
                      <a:pt x="35" y="355"/>
                      <a:pt x="34" y="349"/>
                    </a:cubicBezTo>
                    <a:cubicBezTo>
                      <a:pt x="33" y="344"/>
                      <a:pt x="32" y="339"/>
                      <a:pt x="32" y="336"/>
                    </a:cubicBezTo>
                    <a:cubicBezTo>
                      <a:pt x="31" y="333"/>
                      <a:pt x="31" y="331"/>
                      <a:pt x="31" y="331"/>
                    </a:cubicBezTo>
                    <a:cubicBezTo>
                      <a:pt x="31" y="331"/>
                      <a:pt x="27" y="297"/>
                      <a:pt x="27" y="256"/>
                    </a:cubicBezTo>
                    <a:cubicBezTo>
                      <a:pt x="28" y="214"/>
                      <a:pt x="34" y="166"/>
                      <a:pt x="40" y="138"/>
                    </a:cubicBezTo>
                    <a:cubicBezTo>
                      <a:pt x="44" y="115"/>
                      <a:pt x="47" y="104"/>
                      <a:pt x="48" y="97"/>
                    </a:cubicBezTo>
                    <a:cubicBezTo>
                      <a:pt x="53" y="78"/>
                      <a:pt x="56" y="62"/>
                      <a:pt x="59" y="47"/>
                    </a:cubicBezTo>
                    <a:cubicBezTo>
                      <a:pt x="61" y="32"/>
                      <a:pt x="63" y="18"/>
                      <a:pt x="66" y="0"/>
                    </a:cubicBez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IN" sz="1799"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7" name="Freeform 21">
                <a:extLst>
                  <a:ext uri="{FF2B5EF4-FFF2-40B4-BE49-F238E27FC236}">
                    <a16:creationId xmlns:a16="http://schemas.microsoft.com/office/drawing/2014/main" id="{3FCE8EE1-A7E8-4131-A82A-8E7329ECCC66}"/>
                  </a:ext>
                </a:extLst>
              </p:cNvPr>
              <p:cNvSpPr>
                <a:spLocks/>
              </p:cNvSpPr>
              <p:nvPr/>
            </p:nvSpPr>
            <p:spPr bwMode="auto">
              <a:xfrm>
                <a:off x="-1143000" y="-560388"/>
                <a:ext cx="285750" cy="277813"/>
              </a:xfrm>
              <a:custGeom>
                <a:avLst/>
                <a:gdLst>
                  <a:gd name="T0" fmla="*/ 0 w 133"/>
                  <a:gd name="T1" fmla="*/ 103 h 129"/>
                  <a:gd name="T2" fmla="*/ 32 w 133"/>
                  <a:gd name="T3" fmla="*/ 86 h 129"/>
                  <a:gd name="T4" fmla="*/ 67 w 133"/>
                  <a:gd name="T5" fmla="*/ 49 h 129"/>
                  <a:gd name="T6" fmla="*/ 87 w 133"/>
                  <a:gd name="T7" fmla="*/ 32 h 129"/>
                  <a:gd name="T8" fmla="*/ 88 w 133"/>
                  <a:gd name="T9" fmla="*/ 31 h 129"/>
                  <a:gd name="T10" fmla="*/ 88 w 133"/>
                  <a:gd name="T11" fmla="*/ 31 h 129"/>
                  <a:gd name="T12" fmla="*/ 88 w 133"/>
                  <a:gd name="T13" fmla="*/ 31 h 129"/>
                  <a:gd name="T14" fmla="*/ 88 w 133"/>
                  <a:gd name="T15" fmla="*/ 31 h 129"/>
                  <a:gd name="T16" fmla="*/ 93 w 133"/>
                  <a:gd name="T17" fmla="*/ 49 h 129"/>
                  <a:gd name="T18" fmla="*/ 104 w 133"/>
                  <a:gd name="T19" fmla="*/ 98 h 129"/>
                  <a:gd name="T20" fmla="*/ 123 w 133"/>
                  <a:gd name="T21" fmla="*/ 129 h 129"/>
                  <a:gd name="T22" fmla="*/ 130 w 133"/>
                  <a:gd name="T23" fmla="*/ 93 h 129"/>
                  <a:gd name="T24" fmla="*/ 119 w 133"/>
                  <a:gd name="T25" fmla="*/ 42 h 129"/>
                  <a:gd name="T26" fmla="*/ 115 w 133"/>
                  <a:gd name="T27" fmla="*/ 27 h 129"/>
                  <a:gd name="T28" fmla="*/ 114 w 133"/>
                  <a:gd name="T29" fmla="*/ 23 h 129"/>
                  <a:gd name="T30" fmla="*/ 112 w 133"/>
                  <a:gd name="T31" fmla="*/ 18 h 129"/>
                  <a:gd name="T32" fmla="*/ 110 w 133"/>
                  <a:gd name="T33" fmla="*/ 13 h 129"/>
                  <a:gd name="T34" fmla="*/ 107 w 133"/>
                  <a:gd name="T35" fmla="*/ 8 h 129"/>
                  <a:gd name="T36" fmla="*/ 101 w 133"/>
                  <a:gd name="T37" fmla="*/ 2 h 129"/>
                  <a:gd name="T38" fmla="*/ 100 w 133"/>
                  <a:gd name="T39" fmla="*/ 2 h 129"/>
                  <a:gd name="T40" fmla="*/ 100 w 133"/>
                  <a:gd name="T41" fmla="*/ 1 h 129"/>
                  <a:gd name="T42" fmla="*/ 99 w 133"/>
                  <a:gd name="T43" fmla="*/ 1 h 129"/>
                  <a:gd name="T44" fmla="*/ 99 w 133"/>
                  <a:gd name="T45" fmla="*/ 1 h 129"/>
                  <a:gd name="T46" fmla="*/ 99 w 133"/>
                  <a:gd name="T47" fmla="*/ 2 h 129"/>
                  <a:gd name="T48" fmla="*/ 99 w 133"/>
                  <a:gd name="T49" fmla="*/ 2 h 129"/>
                  <a:gd name="T50" fmla="*/ 99 w 133"/>
                  <a:gd name="T51" fmla="*/ 2 h 129"/>
                  <a:gd name="T52" fmla="*/ 97 w 133"/>
                  <a:gd name="T53" fmla="*/ 1 h 129"/>
                  <a:gd name="T54" fmla="*/ 95 w 133"/>
                  <a:gd name="T55" fmla="*/ 0 h 129"/>
                  <a:gd name="T56" fmla="*/ 89 w 133"/>
                  <a:gd name="T57" fmla="*/ 0 h 129"/>
                  <a:gd name="T58" fmla="*/ 88 w 133"/>
                  <a:gd name="T59" fmla="*/ 1 h 129"/>
                  <a:gd name="T60" fmla="*/ 83 w 133"/>
                  <a:gd name="T61" fmla="*/ 2 h 129"/>
                  <a:gd name="T62" fmla="*/ 77 w 133"/>
                  <a:gd name="T63" fmla="*/ 6 h 129"/>
                  <a:gd name="T64" fmla="*/ 70 w 133"/>
                  <a:gd name="T65" fmla="*/ 10 h 129"/>
                  <a:gd name="T66" fmla="*/ 48 w 133"/>
                  <a:gd name="T67" fmla="*/ 30 h 129"/>
                  <a:gd name="T68" fmla="*/ 12 w 133"/>
                  <a:gd name="T69" fmla="*/ 68 h 129"/>
                  <a:gd name="T70" fmla="*/ 0 w 133"/>
                  <a:gd name="T71" fmla="*/ 10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29">
                    <a:moveTo>
                      <a:pt x="0" y="103"/>
                    </a:moveTo>
                    <a:cubicBezTo>
                      <a:pt x="14" y="99"/>
                      <a:pt x="23" y="96"/>
                      <a:pt x="32" y="86"/>
                    </a:cubicBezTo>
                    <a:cubicBezTo>
                      <a:pt x="37" y="81"/>
                      <a:pt x="53" y="64"/>
                      <a:pt x="67" y="49"/>
                    </a:cubicBezTo>
                    <a:cubicBezTo>
                      <a:pt x="74" y="42"/>
                      <a:pt x="82" y="36"/>
                      <a:pt x="87" y="32"/>
                    </a:cubicBezTo>
                    <a:cubicBezTo>
                      <a:pt x="88" y="30"/>
                      <a:pt x="88" y="31"/>
                      <a:pt x="88" y="31"/>
                    </a:cubicBezTo>
                    <a:cubicBezTo>
                      <a:pt x="88" y="31"/>
                      <a:pt x="88" y="31"/>
                      <a:pt x="88" y="31"/>
                    </a:cubicBezTo>
                    <a:cubicBezTo>
                      <a:pt x="88" y="31"/>
                      <a:pt x="88" y="31"/>
                      <a:pt x="88" y="31"/>
                    </a:cubicBezTo>
                    <a:cubicBezTo>
                      <a:pt x="88" y="31"/>
                      <a:pt x="88" y="31"/>
                      <a:pt x="88" y="31"/>
                    </a:cubicBezTo>
                    <a:cubicBezTo>
                      <a:pt x="87" y="27"/>
                      <a:pt x="91" y="39"/>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IN" sz="1799"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7" name="Group 46"/>
          <p:cNvGrpSpPr/>
          <p:nvPr/>
        </p:nvGrpSpPr>
        <p:grpSpPr>
          <a:xfrm>
            <a:off x="3307557" y="4199661"/>
            <a:ext cx="2770508" cy="1804328"/>
            <a:chOff x="3306830" y="4199862"/>
            <a:chExt cx="2771230" cy="1804798"/>
          </a:xfrm>
        </p:grpSpPr>
        <p:grpSp>
          <p:nvGrpSpPr>
            <p:cNvPr id="45" name="Group 44"/>
            <p:cNvGrpSpPr/>
            <p:nvPr/>
          </p:nvGrpSpPr>
          <p:grpSpPr>
            <a:xfrm>
              <a:off x="4291635" y="4199862"/>
              <a:ext cx="1786425" cy="1804798"/>
              <a:chOff x="4291635" y="4199862"/>
              <a:chExt cx="1786425" cy="1804798"/>
            </a:xfrm>
          </p:grpSpPr>
          <p:sp>
            <p:nvSpPr>
              <p:cNvPr id="13" name="Freeform 47"/>
              <p:cNvSpPr>
                <a:spLocks/>
              </p:cNvSpPr>
              <p:nvPr/>
            </p:nvSpPr>
            <p:spPr bwMode="auto">
              <a:xfrm>
                <a:off x="4291635" y="4199862"/>
                <a:ext cx="1786425" cy="1804798"/>
              </a:xfrm>
              <a:custGeom>
                <a:avLst/>
                <a:gdLst>
                  <a:gd name="T0" fmla="*/ 665 w 665"/>
                  <a:gd name="T1" fmla="*/ 468 h 667"/>
                  <a:gd name="T2" fmla="*/ 653 w 665"/>
                  <a:gd name="T3" fmla="*/ 484 h 667"/>
                  <a:gd name="T4" fmla="*/ 183 w 665"/>
                  <a:gd name="T5" fmla="*/ 558 h 667"/>
                  <a:gd name="T6" fmla="*/ 109 w 665"/>
                  <a:gd name="T7" fmla="*/ 91 h 667"/>
                  <a:gd name="T8" fmla="*/ 121 w 665"/>
                  <a:gd name="T9" fmla="*/ 74 h 667"/>
                  <a:gd name="T10" fmla="*/ 590 w 665"/>
                  <a:gd name="T11" fmla="*/ 0 h 667"/>
                  <a:gd name="T12" fmla="*/ 665 w 665"/>
                  <a:gd name="T13" fmla="*/ 468 h 667"/>
                </a:gdLst>
                <a:ahLst/>
                <a:cxnLst>
                  <a:cxn ang="0">
                    <a:pos x="T0" y="T1"/>
                  </a:cxn>
                  <a:cxn ang="0">
                    <a:pos x="T2" y="T3"/>
                  </a:cxn>
                  <a:cxn ang="0">
                    <a:pos x="T4" y="T5"/>
                  </a:cxn>
                  <a:cxn ang="0">
                    <a:pos x="T6" y="T7"/>
                  </a:cxn>
                  <a:cxn ang="0">
                    <a:pos x="T8" y="T9"/>
                  </a:cxn>
                  <a:cxn ang="0">
                    <a:pos x="T10" y="T11"/>
                  </a:cxn>
                  <a:cxn ang="0">
                    <a:pos x="T12" y="T13"/>
                  </a:cxn>
                </a:cxnLst>
                <a:rect l="0" t="0" r="r" b="b"/>
                <a:pathLst>
                  <a:path w="665" h="667">
                    <a:moveTo>
                      <a:pt x="665" y="468"/>
                    </a:moveTo>
                    <a:cubicBezTo>
                      <a:pt x="653" y="484"/>
                      <a:pt x="653" y="484"/>
                      <a:pt x="653" y="484"/>
                    </a:cubicBezTo>
                    <a:cubicBezTo>
                      <a:pt x="544" y="634"/>
                      <a:pt x="333" y="667"/>
                      <a:pt x="183" y="558"/>
                    </a:cubicBezTo>
                    <a:cubicBezTo>
                      <a:pt x="34" y="450"/>
                      <a:pt x="0" y="240"/>
                      <a:pt x="109" y="91"/>
                    </a:cubicBezTo>
                    <a:cubicBezTo>
                      <a:pt x="121" y="74"/>
                      <a:pt x="121" y="74"/>
                      <a:pt x="121" y="74"/>
                    </a:cubicBezTo>
                    <a:cubicBezTo>
                      <a:pt x="590" y="0"/>
                      <a:pt x="590" y="0"/>
                      <a:pt x="590" y="0"/>
                    </a:cubicBezTo>
                    <a:lnTo>
                      <a:pt x="665" y="468"/>
                    </a:lnTo>
                    <a:close/>
                  </a:path>
                </a:pathLst>
              </a:custGeom>
              <a:solidFill>
                <a:srgbClr val="00C9F3"/>
              </a:solidFill>
              <a:ln>
                <a:noFill/>
              </a:ln>
              <a:effectLst/>
              <a:scene3d>
                <a:camera prst="orthographicFront"/>
                <a:lightRig rig="threePt"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Freeform 48"/>
              <p:cNvSpPr>
                <a:spLocks/>
              </p:cNvSpPr>
              <p:nvPr/>
            </p:nvSpPr>
            <p:spPr bwMode="auto">
              <a:xfrm>
                <a:off x="4441571" y="4353599"/>
                <a:ext cx="1494241" cy="1499907"/>
              </a:xfrm>
              <a:custGeom>
                <a:avLst/>
                <a:gdLst>
                  <a:gd name="T0" fmla="*/ 93 w 556"/>
                  <a:gd name="T1" fmla="*/ 63 h 554"/>
                  <a:gd name="T2" fmla="*/ 157 w 556"/>
                  <a:gd name="T3" fmla="*/ 461 h 554"/>
                  <a:gd name="T4" fmla="*/ 556 w 556"/>
                  <a:gd name="T5" fmla="*/ 398 h 554"/>
                  <a:gd name="T6" fmla="*/ 493 w 556"/>
                  <a:gd name="T7" fmla="*/ 0 h 554"/>
                  <a:gd name="T8" fmla="*/ 93 w 556"/>
                  <a:gd name="T9" fmla="*/ 63 h 554"/>
                </a:gdLst>
                <a:ahLst/>
                <a:cxnLst>
                  <a:cxn ang="0">
                    <a:pos x="T0" y="T1"/>
                  </a:cxn>
                  <a:cxn ang="0">
                    <a:pos x="T2" y="T3"/>
                  </a:cxn>
                  <a:cxn ang="0">
                    <a:pos x="T4" y="T5"/>
                  </a:cxn>
                  <a:cxn ang="0">
                    <a:pos x="T6" y="T7"/>
                  </a:cxn>
                  <a:cxn ang="0">
                    <a:pos x="T8" y="T9"/>
                  </a:cxn>
                </a:cxnLst>
                <a:rect l="0" t="0" r="r" b="b"/>
                <a:pathLst>
                  <a:path w="556" h="554">
                    <a:moveTo>
                      <a:pt x="93" y="63"/>
                    </a:moveTo>
                    <a:cubicBezTo>
                      <a:pt x="0" y="190"/>
                      <a:pt x="29" y="369"/>
                      <a:pt x="157" y="461"/>
                    </a:cubicBezTo>
                    <a:cubicBezTo>
                      <a:pt x="285" y="554"/>
                      <a:pt x="464" y="526"/>
                      <a:pt x="556" y="398"/>
                    </a:cubicBezTo>
                    <a:cubicBezTo>
                      <a:pt x="493" y="0"/>
                      <a:pt x="493" y="0"/>
                      <a:pt x="493" y="0"/>
                    </a:cubicBezTo>
                    <a:lnTo>
                      <a:pt x="93" y="63"/>
                    </a:lnTo>
                    <a:close/>
                  </a:path>
                </a:pathLst>
              </a:custGeom>
              <a:solidFill>
                <a:sysClr val="window" lastClr="FFFFFF"/>
              </a:solidFill>
              <a:ln>
                <a:noFill/>
              </a:ln>
              <a:effectLst/>
              <a:scene3d>
                <a:camera prst="orthographicFront"/>
                <a:lightRig rig="threePt"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9" name="Freeform 83"/>
              <p:cNvSpPr>
                <a:spLocks noEditPoints="1"/>
              </p:cNvSpPr>
              <p:nvPr/>
            </p:nvSpPr>
            <p:spPr bwMode="auto">
              <a:xfrm>
                <a:off x="4913863" y="4782822"/>
                <a:ext cx="653254" cy="574604"/>
              </a:xfrm>
              <a:custGeom>
                <a:avLst/>
                <a:gdLst>
                  <a:gd name="T0" fmla="*/ 1943 w 3597"/>
                  <a:gd name="T1" fmla="*/ 381 h 4476"/>
                  <a:gd name="T2" fmla="*/ 1837 w 3597"/>
                  <a:gd name="T3" fmla="*/ 651 h 4476"/>
                  <a:gd name="T4" fmla="*/ 1703 w 3597"/>
                  <a:gd name="T5" fmla="*/ 1131 h 4476"/>
                  <a:gd name="T6" fmla="*/ 1484 w 3597"/>
                  <a:gd name="T7" fmla="*/ 1533 h 4476"/>
                  <a:gd name="T8" fmla="*/ 1151 w 3597"/>
                  <a:gd name="T9" fmla="*/ 1979 h 4476"/>
                  <a:gd name="T10" fmla="*/ 780 w 3597"/>
                  <a:gd name="T11" fmla="*/ 2192 h 4476"/>
                  <a:gd name="T12" fmla="*/ 388 w 3597"/>
                  <a:gd name="T13" fmla="*/ 2237 h 4476"/>
                  <a:gd name="T14" fmla="*/ 516 w 3597"/>
                  <a:gd name="T15" fmla="*/ 3773 h 4476"/>
                  <a:gd name="T16" fmla="*/ 718 w 3597"/>
                  <a:gd name="T17" fmla="*/ 3848 h 4476"/>
                  <a:gd name="T18" fmla="*/ 892 w 3597"/>
                  <a:gd name="T19" fmla="*/ 3957 h 4476"/>
                  <a:gd name="T20" fmla="*/ 1123 w 3597"/>
                  <a:gd name="T21" fmla="*/ 4064 h 4476"/>
                  <a:gd name="T22" fmla="*/ 1497 w 3597"/>
                  <a:gd name="T23" fmla="*/ 4140 h 4476"/>
                  <a:gd name="T24" fmla="*/ 2316 w 3597"/>
                  <a:gd name="T25" fmla="*/ 4152 h 4476"/>
                  <a:gd name="T26" fmla="*/ 2572 w 3597"/>
                  <a:gd name="T27" fmla="*/ 3988 h 4476"/>
                  <a:gd name="T28" fmla="*/ 2618 w 3597"/>
                  <a:gd name="T29" fmla="*/ 3692 h 4476"/>
                  <a:gd name="T30" fmla="*/ 2760 w 3597"/>
                  <a:gd name="T31" fmla="*/ 3516 h 4476"/>
                  <a:gd name="T32" fmla="*/ 2881 w 3597"/>
                  <a:gd name="T33" fmla="*/ 3243 h 4476"/>
                  <a:gd name="T34" fmla="*/ 2908 w 3597"/>
                  <a:gd name="T35" fmla="*/ 2999 h 4476"/>
                  <a:gd name="T36" fmla="*/ 3054 w 3597"/>
                  <a:gd name="T37" fmla="*/ 2753 h 4476"/>
                  <a:gd name="T38" fmla="*/ 3046 w 3597"/>
                  <a:gd name="T39" fmla="*/ 2511 h 4476"/>
                  <a:gd name="T40" fmla="*/ 3244 w 3597"/>
                  <a:gd name="T41" fmla="*/ 2317 h 4476"/>
                  <a:gd name="T42" fmla="*/ 3241 w 3597"/>
                  <a:gd name="T43" fmla="*/ 1992 h 4476"/>
                  <a:gd name="T44" fmla="*/ 3003 w 3597"/>
                  <a:gd name="T45" fmla="*/ 1794 h 4476"/>
                  <a:gd name="T46" fmla="*/ 2221 w 3597"/>
                  <a:gd name="T47" fmla="*/ 1752 h 4476"/>
                  <a:gd name="T48" fmla="*/ 2314 w 3597"/>
                  <a:gd name="T49" fmla="*/ 1548 h 4476"/>
                  <a:gd name="T50" fmla="*/ 2406 w 3597"/>
                  <a:gd name="T51" fmla="*/ 1176 h 4476"/>
                  <a:gd name="T52" fmla="*/ 2409 w 3597"/>
                  <a:gd name="T53" fmla="*/ 682 h 4476"/>
                  <a:gd name="T54" fmla="*/ 2299 w 3597"/>
                  <a:gd name="T55" fmla="*/ 396 h 4476"/>
                  <a:gd name="T56" fmla="*/ 2114 w 3597"/>
                  <a:gd name="T57" fmla="*/ 320 h 4476"/>
                  <a:gd name="T58" fmla="*/ 2398 w 3597"/>
                  <a:gd name="T59" fmla="*/ 75 h 4476"/>
                  <a:gd name="T60" fmla="*/ 2645 w 3597"/>
                  <a:gd name="T61" fmla="*/ 340 h 4476"/>
                  <a:gd name="T62" fmla="*/ 2744 w 3597"/>
                  <a:gd name="T63" fmla="*/ 928 h 4476"/>
                  <a:gd name="T64" fmla="*/ 2964 w 3597"/>
                  <a:gd name="T65" fmla="*/ 1464 h 4476"/>
                  <a:gd name="T66" fmla="*/ 3332 w 3597"/>
                  <a:gd name="T67" fmla="*/ 1611 h 4476"/>
                  <a:gd name="T68" fmla="*/ 3566 w 3597"/>
                  <a:gd name="T69" fmla="*/ 1945 h 4476"/>
                  <a:gd name="T70" fmla="*/ 3563 w 3597"/>
                  <a:gd name="T71" fmla="*/ 2375 h 4476"/>
                  <a:gd name="T72" fmla="*/ 3378 w 3597"/>
                  <a:gd name="T73" fmla="*/ 2703 h 4476"/>
                  <a:gd name="T74" fmla="*/ 3255 w 3597"/>
                  <a:gd name="T75" fmla="*/ 3095 h 4476"/>
                  <a:gd name="T76" fmla="*/ 3171 w 3597"/>
                  <a:gd name="T77" fmla="*/ 3447 h 4476"/>
                  <a:gd name="T78" fmla="*/ 2951 w 3597"/>
                  <a:gd name="T79" fmla="*/ 3773 h 4476"/>
                  <a:gd name="T80" fmla="*/ 2857 w 3597"/>
                  <a:gd name="T81" fmla="*/ 4134 h 4476"/>
                  <a:gd name="T82" fmla="*/ 2546 w 3597"/>
                  <a:gd name="T83" fmla="*/ 4415 h 4476"/>
                  <a:gd name="T84" fmla="*/ 1750 w 3597"/>
                  <a:gd name="T85" fmla="*/ 4475 h 4476"/>
                  <a:gd name="T86" fmla="*/ 1148 w 3597"/>
                  <a:gd name="T87" fmla="*/ 4404 h 4476"/>
                  <a:gd name="T88" fmla="*/ 766 w 3597"/>
                  <a:gd name="T89" fmla="*/ 4252 h 4476"/>
                  <a:gd name="T90" fmla="*/ 547 w 3597"/>
                  <a:gd name="T91" fmla="*/ 4121 h 4476"/>
                  <a:gd name="T92" fmla="*/ 320 w 3597"/>
                  <a:gd name="T93" fmla="*/ 4076 h 4476"/>
                  <a:gd name="T94" fmla="*/ 62 w 3597"/>
                  <a:gd name="T95" fmla="*/ 3944 h 4476"/>
                  <a:gd name="T96" fmla="*/ 4 w 3597"/>
                  <a:gd name="T97" fmla="*/ 2185 h 4476"/>
                  <a:gd name="T98" fmla="*/ 172 w 3597"/>
                  <a:gd name="T99" fmla="*/ 1953 h 4476"/>
                  <a:gd name="T100" fmla="*/ 487 w 3597"/>
                  <a:gd name="T101" fmla="*/ 1915 h 4476"/>
                  <a:gd name="T102" fmla="*/ 772 w 3597"/>
                  <a:gd name="T103" fmla="*/ 1857 h 4476"/>
                  <a:gd name="T104" fmla="*/ 1033 w 3597"/>
                  <a:gd name="T105" fmla="*/ 1636 h 4476"/>
                  <a:gd name="T106" fmla="*/ 1261 w 3597"/>
                  <a:gd name="T107" fmla="*/ 1283 h 4476"/>
                  <a:gd name="T108" fmla="*/ 1447 w 3597"/>
                  <a:gd name="T109" fmla="*/ 903 h 4476"/>
                  <a:gd name="T110" fmla="*/ 1544 w 3597"/>
                  <a:gd name="T111" fmla="*/ 449 h 4476"/>
                  <a:gd name="T112" fmla="*/ 1738 w 3597"/>
                  <a:gd name="T113" fmla="*/ 136 h 4476"/>
                  <a:gd name="T114" fmla="*/ 2056 w 3597"/>
                  <a:gd name="T115" fmla="*/ 3 h 4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97" h="4476">
                    <a:moveTo>
                      <a:pt x="2114" y="320"/>
                    </a:moveTo>
                    <a:lnTo>
                      <a:pt x="2076" y="323"/>
                    </a:lnTo>
                    <a:lnTo>
                      <a:pt x="2041" y="330"/>
                    </a:lnTo>
                    <a:lnTo>
                      <a:pt x="2005" y="342"/>
                    </a:lnTo>
                    <a:lnTo>
                      <a:pt x="1973" y="359"/>
                    </a:lnTo>
                    <a:lnTo>
                      <a:pt x="1943" y="381"/>
                    </a:lnTo>
                    <a:lnTo>
                      <a:pt x="1916" y="407"/>
                    </a:lnTo>
                    <a:lnTo>
                      <a:pt x="1891" y="438"/>
                    </a:lnTo>
                    <a:lnTo>
                      <a:pt x="1872" y="472"/>
                    </a:lnTo>
                    <a:lnTo>
                      <a:pt x="1859" y="510"/>
                    </a:lnTo>
                    <a:lnTo>
                      <a:pt x="1851" y="552"/>
                    </a:lnTo>
                    <a:lnTo>
                      <a:pt x="1837" y="651"/>
                    </a:lnTo>
                    <a:lnTo>
                      <a:pt x="1819" y="743"/>
                    </a:lnTo>
                    <a:lnTo>
                      <a:pt x="1802" y="829"/>
                    </a:lnTo>
                    <a:lnTo>
                      <a:pt x="1780" y="910"/>
                    </a:lnTo>
                    <a:lnTo>
                      <a:pt x="1757" y="987"/>
                    </a:lnTo>
                    <a:lnTo>
                      <a:pt x="1731" y="1061"/>
                    </a:lnTo>
                    <a:lnTo>
                      <a:pt x="1703" y="1131"/>
                    </a:lnTo>
                    <a:lnTo>
                      <a:pt x="1671" y="1199"/>
                    </a:lnTo>
                    <a:lnTo>
                      <a:pt x="1639" y="1265"/>
                    </a:lnTo>
                    <a:lnTo>
                      <a:pt x="1603" y="1332"/>
                    </a:lnTo>
                    <a:lnTo>
                      <a:pt x="1567" y="1398"/>
                    </a:lnTo>
                    <a:lnTo>
                      <a:pt x="1526" y="1465"/>
                    </a:lnTo>
                    <a:lnTo>
                      <a:pt x="1484" y="1533"/>
                    </a:lnTo>
                    <a:lnTo>
                      <a:pt x="1439" y="1605"/>
                    </a:lnTo>
                    <a:lnTo>
                      <a:pt x="1393" y="1678"/>
                    </a:lnTo>
                    <a:lnTo>
                      <a:pt x="1333" y="1767"/>
                    </a:lnTo>
                    <a:lnTo>
                      <a:pt x="1272" y="1847"/>
                    </a:lnTo>
                    <a:lnTo>
                      <a:pt x="1212" y="1918"/>
                    </a:lnTo>
                    <a:lnTo>
                      <a:pt x="1151" y="1979"/>
                    </a:lnTo>
                    <a:lnTo>
                      <a:pt x="1090" y="2032"/>
                    </a:lnTo>
                    <a:lnTo>
                      <a:pt x="1030" y="2077"/>
                    </a:lnTo>
                    <a:lnTo>
                      <a:pt x="968" y="2115"/>
                    </a:lnTo>
                    <a:lnTo>
                      <a:pt x="907" y="2146"/>
                    </a:lnTo>
                    <a:lnTo>
                      <a:pt x="844" y="2172"/>
                    </a:lnTo>
                    <a:lnTo>
                      <a:pt x="780" y="2192"/>
                    </a:lnTo>
                    <a:lnTo>
                      <a:pt x="718" y="2208"/>
                    </a:lnTo>
                    <a:lnTo>
                      <a:pt x="653" y="2219"/>
                    </a:lnTo>
                    <a:lnTo>
                      <a:pt x="589" y="2227"/>
                    </a:lnTo>
                    <a:lnTo>
                      <a:pt x="522" y="2233"/>
                    </a:lnTo>
                    <a:lnTo>
                      <a:pt x="456" y="2235"/>
                    </a:lnTo>
                    <a:lnTo>
                      <a:pt x="388" y="2237"/>
                    </a:lnTo>
                    <a:lnTo>
                      <a:pt x="320" y="2237"/>
                    </a:lnTo>
                    <a:lnTo>
                      <a:pt x="320" y="3756"/>
                    </a:lnTo>
                    <a:lnTo>
                      <a:pt x="374" y="3757"/>
                    </a:lnTo>
                    <a:lnTo>
                      <a:pt x="426" y="3760"/>
                    </a:lnTo>
                    <a:lnTo>
                      <a:pt x="472" y="3765"/>
                    </a:lnTo>
                    <a:lnTo>
                      <a:pt x="516" y="3773"/>
                    </a:lnTo>
                    <a:lnTo>
                      <a:pt x="555" y="3782"/>
                    </a:lnTo>
                    <a:lnTo>
                      <a:pt x="592" y="3792"/>
                    </a:lnTo>
                    <a:lnTo>
                      <a:pt x="626" y="3805"/>
                    </a:lnTo>
                    <a:lnTo>
                      <a:pt x="658" y="3818"/>
                    </a:lnTo>
                    <a:lnTo>
                      <a:pt x="688" y="3833"/>
                    </a:lnTo>
                    <a:lnTo>
                      <a:pt x="718" y="3848"/>
                    </a:lnTo>
                    <a:lnTo>
                      <a:pt x="747" y="3866"/>
                    </a:lnTo>
                    <a:lnTo>
                      <a:pt x="775" y="3882"/>
                    </a:lnTo>
                    <a:lnTo>
                      <a:pt x="804" y="3901"/>
                    </a:lnTo>
                    <a:lnTo>
                      <a:pt x="832" y="3919"/>
                    </a:lnTo>
                    <a:lnTo>
                      <a:pt x="861" y="3938"/>
                    </a:lnTo>
                    <a:lnTo>
                      <a:pt x="892" y="3957"/>
                    </a:lnTo>
                    <a:lnTo>
                      <a:pt x="923" y="3974"/>
                    </a:lnTo>
                    <a:lnTo>
                      <a:pt x="958" y="3993"/>
                    </a:lnTo>
                    <a:lnTo>
                      <a:pt x="994" y="4012"/>
                    </a:lnTo>
                    <a:lnTo>
                      <a:pt x="1033" y="4030"/>
                    </a:lnTo>
                    <a:lnTo>
                      <a:pt x="1077" y="4047"/>
                    </a:lnTo>
                    <a:lnTo>
                      <a:pt x="1123" y="4064"/>
                    </a:lnTo>
                    <a:lnTo>
                      <a:pt x="1173" y="4079"/>
                    </a:lnTo>
                    <a:lnTo>
                      <a:pt x="1227" y="4094"/>
                    </a:lnTo>
                    <a:lnTo>
                      <a:pt x="1287" y="4107"/>
                    </a:lnTo>
                    <a:lnTo>
                      <a:pt x="1351" y="4119"/>
                    </a:lnTo>
                    <a:lnTo>
                      <a:pt x="1421" y="4130"/>
                    </a:lnTo>
                    <a:lnTo>
                      <a:pt x="1497" y="4140"/>
                    </a:lnTo>
                    <a:lnTo>
                      <a:pt x="1580" y="4146"/>
                    </a:lnTo>
                    <a:lnTo>
                      <a:pt x="1670" y="4152"/>
                    </a:lnTo>
                    <a:lnTo>
                      <a:pt x="1766" y="4155"/>
                    </a:lnTo>
                    <a:lnTo>
                      <a:pt x="1871" y="4156"/>
                    </a:lnTo>
                    <a:lnTo>
                      <a:pt x="2262" y="4156"/>
                    </a:lnTo>
                    <a:lnTo>
                      <a:pt x="2316" y="4152"/>
                    </a:lnTo>
                    <a:lnTo>
                      <a:pt x="2368" y="4141"/>
                    </a:lnTo>
                    <a:lnTo>
                      <a:pt x="2417" y="4122"/>
                    </a:lnTo>
                    <a:lnTo>
                      <a:pt x="2463" y="4096"/>
                    </a:lnTo>
                    <a:lnTo>
                      <a:pt x="2504" y="4065"/>
                    </a:lnTo>
                    <a:lnTo>
                      <a:pt x="2540" y="4030"/>
                    </a:lnTo>
                    <a:lnTo>
                      <a:pt x="2572" y="3988"/>
                    </a:lnTo>
                    <a:lnTo>
                      <a:pt x="2596" y="3943"/>
                    </a:lnTo>
                    <a:lnTo>
                      <a:pt x="2615" y="3894"/>
                    </a:lnTo>
                    <a:lnTo>
                      <a:pt x="2626" y="3843"/>
                    </a:lnTo>
                    <a:lnTo>
                      <a:pt x="2630" y="3788"/>
                    </a:lnTo>
                    <a:lnTo>
                      <a:pt x="2627" y="3738"/>
                    </a:lnTo>
                    <a:lnTo>
                      <a:pt x="2618" y="3692"/>
                    </a:lnTo>
                    <a:lnTo>
                      <a:pt x="2602" y="3647"/>
                    </a:lnTo>
                    <a:lnTo>
                      <a:pt x="2581" y="3605"/>
                    </a:lnTo>
                    <a:lnTo>
                      <a:pt x="2631" y="3592"/>
                    </a:lnTo>
                    <a:lnTo>
                      <a:pt x="2678" y="3573"/>
                    </a:lnTo>
                    <a:lnTo>
                      <a:pt x="2721" y="3547"/>
                    </a:lnTo>
                    <a:lnTo>
                      <a:pt x="2760" y="3516"/>
                    </a:lnTo>
                    <a:lnTo>
                      <a:pt x="2796" y="3479"/>
                    </a:lnTo>
                    <a:lnTo>
                      <a:pt x="2824" y="3438"/>
                    </a:lnTo>
                    <a:lnTo>
                      <a:pt x="2849" y="3395"/>
                    </a:lnTo>
                    <a:lnTo>
                      <a:pt x="2866" y="3348"/>
                    </a:lnTo>
                    <a:lnTo>
                      <a:pt x="2877" y="3296"/>
                    </a:lnTo>
                    <a:lnTo>
                      <a:pt x="2881" y="3243"/>
                    </a:lnTo>
                    <a:lnTo>
                      <a:pt x="2877" y="3190"/>
                    </a:lnTo>
                    <a:lnTo>
                      <a:pt x="2865" y="3139"/>
                    </a:lnTo>
                    <a:lnTo>
                      <a:pt x="2847" y="3090"/>
                    </a:lnTo>
                    <a:lnTo>
                      <a:pt x="2823" y="3045"/>
                    </a:lnTo>
                    <a:lnTo>
                      <a:pt x="2868" y="3025"/>
                    </a:lnTo>
                    <a:lnTo>
                      <a:pt x="2908" y="2999"/>
                    </a:lnTo>
                    <a:lnTo>
                      <a:pt x="2945" y="2968"/>
                    </a:lnTo>
                    <a:lnTo>
                      <a:pt x="2978" y="2932"/>
                    </a:lnTo>
                    <a:lnTo>
                      <a:pt x="3005" y="2892"/>
                    </a:lnTo>
                    <a:lnTo>
                      <a:pt x="3028" y="2848"/>
                    </a:lnTo>
                    <a:lnTo>
                      <a:pt x="3044" y="2802"/>
                    </a:lnTo>
                    <a:lnTo>
                      <a:pt x="3054" y="2753"/>
                    </a:lnTo>
                    <a:lnTo>
                      <a:pt x="3058" y="2703"/>
                    </a:lnTo>
                    <a:lnTo>
                      <a:pt x="3054" y="2652"/>
                    </a:lnTo>
                    <a:lnTo>
                      <a:pt x="3044" y="2604"/>
                    </a:lnTo>
                    <a:lnTo>
                      <a:pt x="3028" y="2558"/>
                    </a:lnTo>
                    <a:lnTo>
                      <a:pt x="3006" y="2515"/>
                    </a:lnTo>
                    <a:lnTo>
                      <a:pt x="3046" y="2511"/>
                    </a:lnTo>
                    <a:lnTo>
                      <a:pt x="3085" y="2497"/>
                    </a:lnTo>
                    <a:lnTo>
                      <a:pt x="3123" y="2474"/>
                    </a:lnTo>
                    <a:lnTo>
                      <a:pt x="3158" y="2444"/>
                    </a:lnTo>
                    <a:lnTo>
                      <a:pt x="3191" y="2408"/>
                    </a:lnTo>
                    <a:lnTo>
                      <a:pt x="3221" y="2364"/>
                    </a:lnTo>
                    <a:lnTo>
                      <a:pt x="3244" y="2317"/>
                    </a:lnTo>
                    <a:lnTo>
                      <a:pt x="3262" y="2264"/>
                    </a:lnTo>
                    <a:lnTo>
                      <a:pt x="3274" y="2207"/>
                    </a:lnTo>
                    <a:lnTo>
                      <a:pt x="3278" y="2147"/>
                    </a:lnTo>
                    <a:lnTo>
                      <a:pt x="3274" y="2093"/>
                    </a:lnTo>
                    <a:lnTo>
                      <a:pt x="3260" y="2041"/>
                    </a:lnTo>
                    <a:lnTo>
                      <a:pt x="3241" y="1992"/>
                    </a:lnTo>
                    <a:lnTo>
                      <a:pt x="3214" y="1946"/>
                    </a:lnTo>
                    <a:lnTo>
                      <a:pt x="3181" y="1906"/>
                    </a:lnTo>
                    <a:lnTo>
                      <a:pt x="3143" y="1869"/>
                    </a:lnTo>
                    <a:lnTo>
                      <a:pt x="3101" y="1839"/>
                    </a:lnTo>
                    <a:lnTo>
                      <a:pt x="3054" y="1813"/>
                    </a:lnTo>
                    <a:lnTo>
                      <a:pt x="3003" y="1794"/>
                    </a:lnTo>
                    <a:lnTo>
                      <a:pt x="2951" y="1784"/>
                    </a:lnTo>
                    <a:lnTo>
                      <a:pt x="2896" y="1780"/>
                    </a:lnTo>
                    <a:lnTo>
                      <a:pt x="2205" y="1780"/>
                    </a:lnTo>
                    <a:lnTo>
                      <a:pt x="2208" y="1777"/>
                    </a:lnTo>
                    <a:lnTo>
                      <a:pt x="2213" y="1767"/>
                    </a:lnTo>
                    <a:lnTo>
                      <a:pt x="2221" y="1752"/>
                    </a:lnTo>
                    <a:lnTo>
                      <a:pt x="2232" y="1731"/>
                    </a:lnTo>
                    <a:lnTo>
                      <a:pt x="2246" y="1705"/>
                    </a:lnTo>
                    <a:lnTo>
                      <a:pt x="2261" y="1672"/>
                    </a:lnTo>
                    <a:lnTo>
                      <a:pt x="2277" y="1636"/>
                    </a:lnTo>
                    <a:lnTo>
                      <a:pt x="2295" y="1594"/>
                    </a:lnTo>
                    <a:lnTo>
                      <a:pt x="2314" y="1548"/>
                    </a:lnTo>
                    <a:lnTo>
                      <a:pt x="2331" y="1496"/>
                    </a:lnTo>
                    <a:lnTo>
                      <a:pt x="2349" y="1440"/>
                    </a:lnTo>
                    <a:lnTo>
                      <a:pt x="2365" y="1379"/>
                    </a:lnTo>
                    <a:lnTo>
                      <a:pt x="2382" y="1316"/>
                    </a:lnTo>
                    <a:lnTo>
                      <a:pt x="2395" y="1248"/>
                    </a:lnTo>
                    <a:lnTo>
                      <a:pt x="2406" y="1176"/>
                    </a:lnTo>
                    <a:lnTo>
                      <a:pt x="2415" y="1101"/>
                    </a:lnTo>
                    <a:lnTo>
                      <a:pt x="2422" y="1024"/>
                    </a:lnTo>
                    <a:lnTo>
                      <a:pt x="2425" y="943"/>
                    </a:lnTo>
                    <a:lnTo>
                      <a:pt x="2424" y="859"/>
                    </a:lnTo>
                    <a:lnTo>
                      <a:pt x="2418" y="772"/>
                    </a:lnTo>
                    <a:lnTo>
                      <a:pt x="2409" y="682"/>
                    </a:lnTo>
                    <a:lnTo>
                      <a:pt x="2392" y="590"/>
                    </a:lnTo>
                    <a:lnTo>
                      <a:pt x="2382" y="541"/>
                    </a:lnTo>
                    <a:lnTo>
                      <a:pt x="2365" y="498"/>
                    </a:lnTo>
                    <a:lnTo>
                      <a:pt x="2346" y="458"/>
                    </a:lnTo>
                    <a:lnTo>
                      <a:pt x="2323" y="426"/>
                    </a:lnTo>
                    <a:lnTo>
                      <a:pt x="2299" y="396"/>
                    </a:lnTo>
                    <a:lnTo>
                      <a:pt x="2270" y="373"/>
                    </a:lnTo>
                    <a:lnTo>
                      <a:pt x="2242" y="353"/>
                    </a:lnTo>
                    <a:lnTo>
                      <a:pt x="2210" y="339"/>
                    </a:lnTo>
                    <a:lnTo>
                      <a:pt x="2179" y="328"/>
                    </a:lnTo>
                    <a:lnTo>
                      <a:pt x="2147" y="321"/>
                    </a:lnTo>
                    <a:lnTo>
                      <a:pt x="2114" y="320"/>
                    </a:lnTo>
                    <a:close/>
                    <a:moveTo>
                      <a:pt x="2114" y="0"/>
                    </a:moveTo>
                    <a:lnTo>
                      <a:pt x="2174" y="3"/>
                    </a:lnTo>
                    <a:lnTo>
                      <a:pt x="2232" y="12"/>
                    </a:lnTo>
                    <a:lnTo>
                      <a:pt x="2289" y="27"/>
                    </a:lnTo>
                    <a:lnTo>
                      <a:pt x="2345" y="49"/>
                    </a:lnTo>
                    <a:lnTo>
                      <a:pt x="2398" y="75"/>
                    </a:lnTo>
                    <a:lnTo>
                      <a:pt x="2448" y="106"/>
                    </a:lnTo>
                    <a:lnTo>
                      <a:pt x="2496" y="144"/>
                    </a:lnTo>
                    <a:lnTo>
                      <a:pt x="2539" y="186"/>
                    </a:lnTo>
                    <a:lnTo>
                      <a:pt x="2580" y="233"/>
                    </a:lnTo>
                    <a:lnTo>
                      <a:pt x="2615" y="285"/>
                    </a:lnTo>
                    <a:lnTo>
                      <a:pt x="2645" y="340"/>
                    </a:lnTo>
                    <a:lnTo>
                      <a:pt x="2671" y="400"/>
                    </a:lnTo>
                    <a:lnTo>
                      <a:pt x="2691" y="464"/>
                    </a:lnTo>
                    <a:lnTo>
                      <a:pt x="2707" y="530"/>
                    </a:lnTo>
                    <a:lnTo>
                      <a:pt x="2728" y="661"/>
                    </a:lnTo>
                    <a:lnTo>
                      <a:pt x="2740" y="793"/>
                    </a:lnTo>
                    <a:lnTo>
                      <a:pt x="2744" y="928"/>
                    </a:lnTo>
                    <a:lnTo>
                      <a:pt x="2740" y="1061"/>
                    </a:lnTo>
                    <a:lnTo>
                      <a:pt x="2726" y="1195"/>
                    </a:lnTo>
                    <a:lnTo>
                      <a:pt x="2705" y="1328"/>
                    </a:lnTo>
                    <a:lnTo>
                      <a:pt x="2675" y="1459"/>
                    </a:lnTo>
                    <a:lnTo>
                      <a:pt x="2896" y="1459"/>
                    </a:lnTo>
                    <a:lnTo>
                      <a:pt x="2964" y="1464"/>
                    </a:lnTo>
                    <a:lnTo>
                      <a:pt x="3031" y="1473"/>
                    </a:lnTo>
                    <a:lnTo>
                      <a:pt x="3096" y="1488"/>
                    </a:lnTo>
                    <a:lnTo>
                      <a:pt x="3158" y="1511"/>
                    </a:lnTo>
                    <a:lnTo>
                      <a:pt x="3219" y="1538"/>
                    </a:lnTo>
                    <a:lnTo>
                      <a:pt x="3278" y="1572"/>
                    </a:lnTo>
                    <a:lnTo>
                      <a:pt x="3332" y="1611"/>
                    </a:lnTo>
                    <a:lnTo>
                      <a:pt x="3384" y="1656"/>
                    </a:lnTo>
                    <a:lnTo>
                      <a:pt x="3433" y="1708"/>
                    </a:lnTo>
                    <a:lnTo>
                      <a:pt x="3476" y="1762"/>
                    </a:lnTo>
                    <a:lnTo>
                      <a:pt x="3513" y="1820"/>
                    </a:lnTo>
                    <a:lnTo>
                      <a:pt x="3543" y="1881"/>
                    </a:lnTo>
                    <a:lnTo>
                      <a:pt x="3566" y="1945"/>
                    </a:lnTo>
                    <a:lnTo>
                      <a:pt x="3583" y="2010"/>
                    </a:lnTo>
                    <a:lnTo>
                      <a:pt x="3594" y="2078"/>
                    </a:lnTo>
                    <a:lnTo>
                      <a:pt x="3597" y="2147"/>
                    </a:lnTo>
                    <a:lnTo>
                      <a:pt x="3594" y="2226"/>
                    </a:lnTo>
                    <a:lnTo>
                      <a:pt x="3582" y="2302"/>
                    </a:lnTo>
                    <a:lnTo>
                      <a:pt x="3563" y="2375"/>
                    </a:lnTo>
                    <a:lnTo>
                      <a:pt x="3537" y="2444"/>
                    </a:lnTo>
                    <a:lnTo>
                      <a:pt x="3506" y="2509"/>
                    </a:lnTo>
                    <a:lnTo>
                      <a:pt x="3468" y="2572"/>
                    </a:lnTo>
                    <a:lnTo>
                      <a:pt x="3426" y="2627"/>
                    </a:lnTo>
                    <a:lnTo>
                      <a:pt x="3377" y="2677"/>
                    </a:lnTo>
                    <a:lnTo>
                      <a:pt x="3378" y="2703"/>
                    </a:lnTo>
                    <a:lnTo>
                      <a:pt x="3374" y="2772"/>
                    </a:lnTo>
                    <a:lnTo>
                      <a:pt x="3363" y="2842"/>
                    </a:lnTo>
                    <a:lnTo>
                      <a:pt x="3347" y="2908"/>
                    </a:lnTo>
                    <a:lnTo>
                      <a:pt x="3323" y="2973"/>
                    </a:lnTo>
                    <a:lnTo>
                      <a:pt x="3291" y="3036"/>
                    </a:lnTo>
                    <a:lnTo>
                      <a:pt x="3255" y="3095"/>
                    </a:lnTo>
                    <a:lnTo>
                      <a:pt x="3226" y="3132"/>
                    </a:lnTo>
                    <a:lnTo>
                      <a:pt x="3196" y="3167"/>
                    </a:lnTo>
                    <a:lnTo>
                      <a:pt x="3200" y="3243"/>
                    </a:lnTo>
                    <a:lnTo>
                      <a:pt x="3198" y="3314"/>
                    </a:lnTo>
                    <a:lnTo>
                      <a:pt x="3187" y="3381"/>
                    </a:lnTo>
                    <a:lnTo>
                      <a:pt x="3171" y="3447"/>
                    </a:lnTo>
                    <a:lnTo>
                      <a:pt x="3147" y="3510"/>
                    </a:lnTo>
                    <a:lnTo>
                      <a:pt x="3119" y="3570"/>
                    </a:lnTo>
                    <a:lnTo>
                      <a:pt x="3084" y="3627"/>
                    </a:lnTo>
                    <a:lnTo>
                      <a:pt x="3044" y="3680"/>
                    </a:lnTo>
                    <a:lnTo>
                      <a:pt x="2999" y="3729"/>
                    </a:lnTo>
                    <a:lnTo>
                      <a:pt x="2951" y="3773"/>
                    </a:lnTo>
                    <a:lnTo>
                      <a:pt x="2951" y="3788"/>
                    </a:lnTo>
                    <a:lnTo>
                      <a:pt x="2946" y="3863"/>
                    </a:lnTo>
                    <a:lnTo>
                      <a:pt x="2934" y="3935"/>
                    </a:lnTo>
                    <a:lnTo>
                      <a:pt x="2915" y="4005"/>
                    </a:lnTo>
                    <a:lnTo>
                      <a:pt x="2889" y="4072"/>
                    </a:lnTo>
                    <a:lnTo>
                      <a:pt x="2857" y="4134"/>
                    </a:lnTo>
                    <a:lnTo>
                      <a:pt x="2817" y="4194"/>
                    </a:lnTo>
                    <a:lnTo>
                      <a:pt x="2773" y="4248"/>
                    </a:lnTo>
                    <a:lnTo>
                      <a:pt x="2724" y="4298"/>
                    </a:lnTo>
                    <a:lnTo>
                      <a:pt x="2668" y="4343"/>
                    </a:lnTo>
                    <a:lnTo>
                      <a:pt x="2610" y="4381"/>
                    </a:lnTo>
                    <a:lnTo>
                      <a:pt x="2546" y="4415"/>
                    </a:lnTo>
                    <a:lnTo>
                      <a:pt x="2479" y="4441"/>
                    </a:lnTo>
                    <a:lnTo>
                      <a:pt x="2410" y="4460"/>
                    </a:lnTo>
                    <a:lnTo>
                      <a:pt x="2337" y="4472"/>
                    </a:lnTo>
                    <a:lnTo>
                      <a:pt x="2262" y="4476"/>
                    </a:lnTo>
                    <a:lnTo>
                      <a:pt x="1871" y="4476"/>
                    </a:lnTo>
                    <a:lnTo>
                      <a:pt x="1750" y="4475"/>
                    </a:lnTo>
                    <a:lnTo>
                      <a:pt x="1636" y="4471"/>
                    </a:lnTo>
                    <a:lnTo>
                      <a:pt x="1527" y="4462"/>
                    </a:lnTo>
                    <a:lnTo>
                      <a:pt x="1424" y="4453"/>
                    </a:lnTo>
                    <a:lnTo>
                      <a:pt x="1326" y="4439"/>
                    </a:lnTo>
                    <a:lnTo>
                      <a:pt x="1235" y="4423"/>
                    </a:lnTo>
                    <a:lnTo>
                      <a:pt x="1148" y="4404"/>
                    </a:lnTo>
                    <a:lnTo>
                      <a:pt x="1067" y="4381"/>
                    </a:lnTo>
                    <a:lnTo>
                      <a:pt x="995" y="4358"/>
                    </a:lnTo>
                    <a:lnTo>
                      <a:pt x="928" y="4332"/>
                    </a:lnTo>
                    <a:lnTo>
                      <a:pt x="869" y="4306"/>
                    </a:lnTo>
                    <a:lnTo>
                      <a:pt x="814" y="4279"/>
                    </a:lnTo>
                    <a:lnTo>
                      <a:pt x="766" y="4252"/>
                    </a:lnTo>
                    <a:lnTo>
                      <a:pt x="721" y="4226"/>
                    </a:lnTo>
                    <a:lnTo>
                      <a:pt x="680" y="4202"/>
                    </a:lnTo>
                    <a:lnTo>
                      <a:pt x="643" y="4178"/>
                    </a:lnTo>
                    <a:lnTo>
                      <a:pt x="609" y="4156"/>
                    </a:lnTo>
                    <a:lnTo>
                      <a:pt x="578" y="4137"/>
                    </a:lnTo>
                    <a:lnTo>
                      <a:pt x="547" y="4121"/>
                    </a:lnTo>
                    <a:lnTo>
                      <a:pt x="517" y="4106"/>
                    </a:lnTo>
                    <a:lnTo>
                      <a:pt x="486" y="4095"/>
                    </a:lnTo>
                    <a:lnTo>
                      <a:pt x="452" y="4087"/>
                    </a:lnTo>
                    <a:lnTo>
                      <a:pt x="414" y="4080"/>
                    </a:lnTo>
                    <a:lnTo>
                      <a:pt x="370" y="4076"/>
                    </a:lnTo>
                    <a:lnTo>
                      <a:pt x="320" y="4076"/>
                    </a:lnTo>
                    <a:lnTo>
                      <a:pt x="269" y="4070"/>
                    </a:lnTo>
                    <a:lnTo>
                      <a:pt x="218" y="4060"/>
                    </a:lnTo>
                    <a:lnTo>
                      <a:pt x="172" y="4039"/>
                    </a:lnTo>
                    <a:lnTo>
                      <a:pt x="131" y="4013"/>
                    </a:lnTo>
                    <a:lnTo>
                      <a:pt x="93" y="3982"/>
                    </a:lnTo>
                    <a:lnTo>
                      <a:pt x="62" y="3944"/>
                    </a:lnTo>
                    <a:lnTo>
                      <a:pt x="35" y="3902"/>
                    </a:lnTo>
                    <a:lnTo>
                      <a:pt x="16" y="3856"/>
                    </a:lnTo>
                    <a:lnTo>
                      <a:pt x="4" y="3807"/>
                    </a:lnTo>
                    <a:lnTo>
                      <a:pt x="0" y="3756"/>
                    </a:lnTo>
                    <a:lnTo>
                      <a:pt x="0" y="2237"/>
                    </a:lnTo>
                    <a:lnTo>
                      <a:pt x="4" y="2185"/>
                    </a:lnTo>
                    <a:lnTo>
                      <a:pt x="16" y="2136"/>
                    </a:lnTo>
                    <a:lnTo>
                      <a:pt x="35" y="2090"/>
                    </a:lnTo>
                    <a:lnTo>
                      <a:pt x="62" y="2049"/>
                    </a:lnTo>
                    <a:lnTo>
                      <a:pt x="93" y="2011"/>
                    </a:lnTo>
                    <a:lnTo>
                      <a:pt x="131" y="1979"/>
                    </a:lnTo>
                    <a:lnTo>
                      <a:pt x="172" y="1953"/>
                    </a:lnTo>
                    <a:lnTo>
                      <a:pt x="218" y="1934"/>
                    </a:lnTo>
                    <a:lnTo>
                      <a:pt x="269" y="1922"/>
                    </a:lnTo>
                    <a:lnTo>
                      <a:pt x="320" y="1918"/>
                    </a:lnTo>
                    <a:lnTo>
                      <a:pt x="379" y="1918"/>
                    </a:lnTo>
                    <a:lnTo>
                      <a:pt x="434" y="1918"/>
                    </a:lnTo>
                    <a:lnTo>
                      <a:pt x="487" y="1915"/>
                    </a:lnTo>
                    <a:lnTo>
                      <a:pt x="539" y="1912"/>
                    </a:lnTo>
                    <a:lnTo>
                      <a:pt x="589" y="1907"/>
                    </a:lnTo>
                    <a:lnTo>
                      <a:pt x="637" y="1900"/>
                    </a:lnTo>
                    <a:lnTo>
                      <a:pt x="683" y="1889"/>
                    </a:lnTo>
                    <a:lnTo>
                      <a:pt x="728" y="1874"/>
                    </a:lnTo>
                    <a:lnTo>
                      <a:pt x="772" y="1857"/>
                    </a:lnTo>
                    <a:lnTo>
                      <a:pt x="816" y="1834"/>
                    </a:lnTo>
                    <a:lnTo>
                      <a:pt x="859" y="1807"/>
                    </a:lnTo>
                    <a:lnTo>
                      <a:pt x="903" y="1773"/>
                    </a:lnTo>
                    <a:lnTo>
                      <a:pt x="946" y="1735"/>
                    </a:lnTo>
                    <a:lnTo>
                      <a:pt x="990" y="1689"/>
                    </a:lnTo>
                    <a:lnTo>
                      <a:pt x="1033" y="1636"/>
                    </a:lnTo>
                    <a:lnTo>
                      <a:pt x="1078" y="1575"/>
                    </a:lnTo>
                    <a:lnTo>
                      <a:pt x="1123" y="1507"/>
                    </a:lnTo>
                    <a:lnTo>
                      <a:pt x="1132" y="1492"/>
                    </a:lnTo>
                    <a:lnTo>
                      <a:pt x="1178" y="1419"/>
                    </a:lnTo>
                    <a:lnTo>
                      <a:pt x="1222" y="1350"/>
                    </a:lnTo>
                    <a:lnTo>
                      <a:pt x="1261" y="1283"/>
                    </a:lnTo>
                    <a:lnTo>
                      <a:pt x="1299" y="1219"/>
                    </a:lnTo>
                    <a:lnTo>
                      <a:pt x="1335" y="1157"/>
                    </a:lnTo>
                    <a:lnTo>
                      <a:pt x="1366" y="1095"/>
                    </a:lnTo>
                    <a:lnTo>
                      <a:pt x="1396" y="1032"/>
                    </a:lnTo>
                    <a:lnTo>
                      <a:pt x="1423" y="968"/>
                    </a:lnTo>
                    <a:lnTo>
                      <a:pt x="1447" y="903"/>
                    </a:lnTo>
                    <a:lnTo>
                      <a:pt x="1469" y="834"/>
                    </a:lnTo>
                    <a:lnTo>
                      <a:pt x="1488" y="762"/>
                    </a:lnTo>
                    <a:lnTo>
                      <a:pt x="1506" y="685"/>
                    </a:lnTo>
                    <a:lnTo>
                      <a:pt x="1521" y="601"/>
                    </a:lnTo>
                    <a:lnTo>
                      <a:pt x="1533" y="513"/>
                    </a:lnTo>
                    <a:lnTo>
                      <a:pt x="1544" y="449"/>
                    </a:lnTo>
                    <a:lnTo>
                      <a:pt x="1561" y="389"/>
                    </a:lnTo>
                    <a:lnTo>
                      <a:pt x="1586" y="331"/>
                    </a:lnTo>
                    <a:lnTo>
                      <a:pt x="1616" y="277"/>
                    </a:lnTo>
                    <a:lnTo>
                      <a:pt x="1651" y="225"/>
                    </a:lnTo>
                    <a:lnTo>
                      <a:pt x="1692" y="179"/>
                    </a:lnTo>
                    <a:lnTo>
                      <a:pt x="1738" y="136"/>
                    </a:lnTo>
                    <a:lnTo>
                      <a:pt x="1784" y="100"/>
                    </a:lnTo>
                    <a:lnTo>
                      <a:pt x="1834" y="71"/>
                    </a:lnTo>
                    <a:lnTo>
                      <a:pt x="1886" y="46"/>
                    </a:lnTo>
                    <a:lnTo>
                      <a:pt x="1942" y="26"/>
                    </a:lnTo>
                    <a:lnTo>
                      <a:pt x="1997" y="12"/>
                    </a:lnTo>
                    <a:lnTo>
                      <a:pt x="2056" y="3"/>
                    </a:lnTo>
                    <a:lnTo>
                      <a:pt x="2114" y="0"/>
                    </a:lnTo>
                    <a:close/>
                  </a:path>
                </a:pathLst>
              </a:custGeom>
              <a:solidFill>
                <a:srgbClr val="00C9F3">
                  <a:lumMod val="75000"/>
                </a:srgbClr>
              </a:solidFill>
              <a:ln w="0">
                <a:noFill/>
                <a:prstDash val="solid"/>
                <a:round/>
                <a:headEnd/>
                <a:tailEnd/>
              </a:ln>
              <a:effectLst/>
              <a:scene3d>
                <a:camera prst="orthographicFront"/>
                <a:lightRig rig="threePt" dir="t"/>
              </a:scene3d>
              <a:sp3d/>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38" name="Group 37">
              <a:extLst>
                <a:ext uri="{FF2B5EF4-FFF2-40B4-BE49-F238E27FC236}">
                  <a16:creationId xmlns:a16="http://schemas.microsoft.com/office/drawing/2014/main" id="{D7F4F650-C8C4-4C40-9322-3C69C3D92E4D}"/>
                </a:ext>
              </a:extLst>
            </p:cNvPr>
            <p:cNvGrpSpPr/>
            <p:nvPr/>
          </p:nvGrpSpPr>
          <p:grpSpPr>
            <a:xfrm rot="16540371">
              <a:off x="3682849" y="5006208"/>
              <a:ext cx="301286" cy="1053324"/>
              <a:chOff x="-1143000" y="-560388"/>
              <a:chExt cx="406401" cy="1420813"/>
            </a:xfrm>
            <a:solidFill>
              <a:srgbClr val="00C9F3"/>
            </a:solidFill>
          </p:grpSpPr>
          <p:sp>
            <p:nvSpPr>
              <p:cNvPr id="39" name="Freeform 20">
                <a:extLst>
                  <a:ext uri="{FF2B5EF4-FFF2-40B4-BE49-F238E27FC236}">
                    <a16:creationId xmlns:a16="http://schemas.microsoft.com/office/drawing/2014/main" id="{883358FF-F5A9-4197-B282-A91645910C84}"/>
                  </a:ext>
                </a:extLst>
              </p:cNvPr>
              <p:cNvSpPr>
                <a:spLocks/>
              </p:cNvSpPr>
              <p:nvPr/>
            </p:nvSpPr>
            <p:spPr bwMode="auto">
              <a:xfrm>
                <a:off x="-1093787" y="-496888"/>
                <a:ext cx="357188" cy="1357313"/>
              </a:xfrm>
              <a:custGeom>
                <a:avLst/>
                <a:gdLst>
                  <a:gd name="T0" fmla="*/ 66 w 166"/>
                  <a:gd name="T1" fmla="*/ 0 h 633"/>
                  <a:gd name="T2" fmla="*/ 40 w 166"/>
                  <a:gd name="T3" fmla="*/ 41 h 633"/>
                  <a:gd name="T4" fmla="*/ 22 w 166"/>
                  <a:gd name="T5" fmla="*/ 91 h 633"/>
                  <a:gd name="T6" fmla="*/ 13 w 166"/>
                  <a:gd name="T7" fmla="*/ 133 h 633"/>
                  <a:gd name="T8" fmla="*/ 0 w 166"/>
                  <a:gd name="T9" fmla="*/ 255 h 633"/>
                  <a:gd name="T10" fmla="*/ 5 w 166"/>
                  <a:gd name="T11" fmla="*/ 334 h 633"/>
                  <a:gd name="T12" fmla="*/ 5 w 166"/>
                  <a:gd name="T13" fmla="*/ 339 h 633"/>
                  <a:gd name="T14" fmla="*/ 7 w 166"/>
                  <a:gd name="T15" fmla="*/ 353 h 633"/>
                  <a:gd name="T16" fmla="*/ 11 w 166"/>
                  <a:gd name="T17" fmla="*/ 375 h 633"/>
                  <a:gd name="T18" fmla="*/ 16 w 166"/>
                  <a:gd name="T19" fmla="*/ 401 h 633"/>
                  <a:gd name="T20" fmla="*/ 24 w 166"/>
                  <a:gd name="T21" fmla="*/ 430 h 633"/>
                  <a:gd name="T22" fmla="*/ 34 w 166"/>
                  <a:gd name="T23" fmla="*/ 459 h 633"/>
                  <a:gd name="T24" fmla="*/ 46 w 166"/>
                  <a:gd name="T25" fmla="*/ 487 h 633"/>
                  <a:gd name="T26" fmla="*/ 58 w 166"/>
                  <a:gd name="T27" fmla="*/ 511 h 633"/>
                  <a:gd name="T28" fmla="*/ 90 w 166"/>
                  <a:gd name="T29" fmla="*/ 565 h 633"/>
                  <a:gd name="T30" fmla="*/ 108 w 166"/>
                  <a:gd name="T31" fmla="*/ 588 h 633"/>
                  <a:gd name="T32" fmla="*/ 126 w 166"/>
                  <a:gd name="T33" fmla="*/ 605 h 633"/>
                  <a:gd name="T34" fmla="*/ 135 w 166"/>
                  <a:gd name="T35" fmla="*/ 612 h 633"/>
                  <a:gd name="T36" fmla="*/ 145 w 166"/>
                  <a:gd name="T37" fmla="*/ 619 h 633"/>
                  <a:gd name="T38" fmla="*/ 166 w 166"/>
                  <a:gd name="T39" fmla="*/ 633 h 633"/>
                  <a:gd name="T40" fmla="*/ 153 w 166"/>
                  <a:gd name="T41" fmla="*/ 611 h 633"/>
                  <a:gd name="T42" fmla="*/ 147 w 166"/>
                  <a:gd name="T43" fmla="*/ 602 h 633"/>
                  <a:gd name="T44" fmla="*/ 141 w 166"/>
                  <a:gd name="T45" fmla="*/ 592 h 633"/>
                  <a:gd name="T46" fmla="*/ 128 w 166"/>
                  <a:gd name="T47" fmla="*/ 572 h 633"/>
                  <a:gd name="T48" fmla="*/ 112 w 166"/>
                  <a:gd name="T49" fmla="*/ 550 h 633"/>
                  <a:gd name="T50" fmla="*/ 82 w 166"/>
                  <a:gd name="T51" fmla="*/ 499 h 633"/>
                  <a:gd name="T52" fmla="*/ 43 w 166"/>
                  <a:gd name="T53" fmla="*/ 394 h 633"/>
                  <a:gd name="T54" fmla="*/ 37 w 166"/>
                  <a:gd name="T55" fmla="*/ 370 h 633"/>
                  <a:gd name="T56" fmla="*/ 34 w 166"/>
                  <a:gd name="T57" fmla="*/ 349 h 633"/>
                  <a:gd name="T58" fmla="*/ 32 w 166"/>
                  <a:gd name="T59" fmla="*/ 336 h 633"/>
                  <a:gd name="T60" fmla="*/ 31 w 166"/>
                  <a:gd name="T61" fmla="*/ 331 h 633"/>
                  <a:gd name="T62" fmla="*/ 27 w 166"/>
                  <a:gd name="T63" fmla="*/ 256 h 633"/>
                  <a:gd name="T64" fmla="*/ 40 w 166"/>
                  <a:gd name="T65" fmla="*/ 138 h 633"/>
                  <a:gd name="T66" fmla="*/ 48 w 166"/>
                  <a:gd name="T67" fmla="*/ 97 h 633"/>
                  <a:gd name="T68" fmla="*/ 59 w 166"/>
                  <a:gd name="T69" fmla="*/ 47 h 633"/>
                  <a:gd name="T70" fmla="*/ 66 w 166"/>
                  <a:gd name="T7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633">
                    <a:moveTo>
                      <a:pt x="66" y="0"/>
                    </a:moveTo>
                    <a:cubicBezTo>
                      <a:pt x="55" y="14"/>
                      <a:pt x="47" y="27"/>
                      <a:pt x="40" y="41"/>
                    </a:cubicBezTo>
                    <a:cubicBezTo>
                      <a:pt x="33" y="55"/>
                      <a:pt x="27" y="71"/>
                      <a:pt x="22" y="91"/>
                    </a:cubicBezTo>
                    <a:cubicBezTo>
                      <a:pt x="21" y="98"/>
                      <a:pt x="18" y="109"/>
                      <a:pt x="13" y="133"/>
                    </a:cubicBezTo>
                    <a:cubicBezTo>
                      <a:pt x="7" y="162"/>
                      <a:pt x="1" y="212"/>
                      <a:pt x="0" y="255"/>
                    </a:cubicBezTo>
                    <a:cubicBezTo>
                      <a:pt x="0" y="299"/>
                      <a:pt x="5" y="334"/>
                      <a:pt x="5" y="334"/>
                    </a:cubicBezTo>
                    <a:cubicBezTo>
                      <a:pt x="5" y="334"/>
                      <a:pt x="5" y="336"/>
                      <a:pt x="5" y="339"/>
                    </a:cubicBezTo>
                    <a:cubicBezTo>
                      <a:pt x="6" y="343"/>
                      <a:pt x="6" y="347"/>
                      <a:pt x="7" y="353"/>
                    </a:cubicBezTo>
                    <a:cubicBezTo>
                      <a:pt x="8" y="360"/>
                      <a:pt x="9" y="367"/>
                      <a:pt x="11" y="375"/>
                    </a:cubicBezTo>
                    <a:cubicBezTo>
                      <a:pt x="12" y="383"/>
                      <a:pt x="14" y="392"/>
                      <a:pt x="16" y="401"/>
                    </a:cubicBezTo>
                    <a:cubicBezTo>
                      <a:pt x="19" y="410"/>
                      <a:pt x="22" y="420"/>
                      <a:pt x="24" y="430"/>
                    </a:cubicBezTo>
                    <a:cubicBezTo>
                      <a:pt x="28" y="439"/>
                      <a:pt x="31" y="449"/>
                      <a:pt x="34" y="459"/>
                    </a:cubicBezTo>
                    <a:cubicBezTo>
                      <a:pt x="38" y="469"/>
                      <a:pt x="42" y="478"/>
                      <a:pt x="46" y="487"/>
                    </a:cubicBezTo>
                    <a:cubicBezTo>
                      <a:pt x="50" y="496"/>
                      <a:pt x="54" y="504"/>
                      <a:pt x="58" y="511"/>
                    </a:cubicBezTo>
                    <a:cubicBezTo>
                      <a:pt x="73" y="540"/>
                      <a:pt x="85" y="556"/>
                      <a:pt x="90" y="565"/>
                    </a:cubicBezTo>
                    <a:cubicBezTo>
                      <a:pt x="97" y="574"/>
                      <a:pt x="103" y="581"/>
                      <a:pt x="108" y="588"/>
                    </a:cubicBezTo>
                    <a:cubicBezTo>
                      <a:pt x="114" y="594"/>
                      <a:pt x="120" y="600"/>
                      <a:pt x="126" y="605"/>
                    </a:cubicBezTo>
                    <a:cubicBezTo>
                      <a:pt x="129" y="607"/>
                      <a:pt x="132" y="610"/>
                      <a:pt x="135" y="612"/>
                    </a:cubicBezTo>
                    <a:cubicBezTo>
                      <a:pt x="138" y="615"/>
                      <a:pt x="142" y="617"/>
                      <a:pt x="145" y="619"/>
                    </a:cubicBezTo>
                    <a:cubicBezTo>
                      <a:pt x="151" y="624"/>
                      <a:pt x="158" y="628"/>
                      <a:pt x="166" y="633"/>
                    </a:cubicBezTo>
                    <a:cubicBezTo>
                      <a:pt x="161" y="625"/>
                      <a:pt x="157" y="618"/>
                      <a:pt x="153" y="611"/>
                    </a:cubicBezTo>
                    <a:cubicBezTo>
                      <a:pt x="151" y="608"/>
                      <a:pt x="149" y="605"/>
                      <a:pt x="147" y="602"/>
                    </a:cubicBezTo>
                    <a:cubicBezTo>
                      <a:pt x="145" y="598"/>
                      <a:pt x="143" y="595"/>
                      <a:pt x="141" y="592"/>
                    </a:cubicBezTo>
                    <a:cubicBezTo>
                      <a:pt x="137" y="585"/>
                      <a:pt x="132" y="579"/>
                      <a:pt x="128" y="572"/>
                    </a:cubicBezTo>
                    <a:cubicBezTo>
                      <a:pt x="123" y="565"/>
                      <a:pt x="118" y="558"/>
                      <a:pt x="112" y="550"/>
                    </a:cubicBezTo>
                    <a:cubicBezTo>
                      <a:pt x="107" y="541"/>
                      <a:pt x="96" y="526"/>
                      <a:pt x="82" y="499"/>
                    </a:cubicBezTo>
                    <a:cubicBezTo>
                      <a:pt x="67" y="471"/>
                      <a:pt x="51" y="430"/>
                      <a:pt x="43" y="394"/>
                    </a:cubicBezTo>
                    <a:cubicBezTo>
                      <a:pt x="41" y="386"/>
                      <a:pt x="39" y="377"/>
                      <a:pt x="37" y="370"/>
                    </a:cubicBezTo>
                    <a:cubicBezTo>
                      <a:pt x="36" y="362"/>
                      <a:pt x="35" y="355"/>
                      <a:pt x="34" y="349"/>
                    </a:cubicBezTo>
                    <a:cubicBezTo>
                      <a:pt x="33" y="344"/>
                      <a:pt x="32" y="339"/>
                      <a:pt x="32" y="336"/>
                    </a:cubicBezTo>
                    <a:cubicBezTo>
                      <a:pt x="31" y="333"/>
                      <a:pt x="31" y="331"/>
                      <a:pt x="31" y="331"/>
                    </a:cubicBezTo>
                    <a:cubicBezTo>
                      <a:pt x="31" y="331"/>
                      <a:pt x="27" y="297"/>
                      <a:pt x="27" y="256"/>
                    </a:cubicBezTo>
                    <a:cubicBezTo>
                      <a:pt x="28" y="214"/>
                      <a:pt x="34" y="166"/>
                      <a:pt x="40" y="138"/>
                    </a:cubicBezTo>
                    <a:cubicBezTo>
                      <a:pt x="44" y="115"/>
                      <a:pt x="47" y="104"/>
                      <a:pt x="48" y="97"/>
                    </a:cubicBezTo>
                    <a:cubicBezTo>
                      <a:pt x="53" y="78"/>
                      <a:pt x="56" y="62"/>
                      <a:pt x="59" y="47"/>
                    </a:cubicBezTo>
                    <a:cubicBezTo>
                      <a:pt x="61" y="32"/>
                      <a:pt x="63" y="18"/>
                      <a:pt x="66" y="0"/>
                    </a:cubicBez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IN" sz="1799"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0" name="Freeform 21">
                <a:extLst>
                  <a:ext uri="{FF2B5EF4-FFF2-40B4-BE49-F238E27FC236}">
                    <a16:creationId xmlns:a16="http://schemas.microsoft.com/office/drawing/2014/main" id="{347137A0-9205-46AC-83CB-B9ECFE3FA59E}"/>
                  </a:ext>
                </a:extLst>
              </p:cNvPr>
              <p:cNvSpPr>
                <a:spLocks/>
              </p:cNvSpPr>
              <p:nvPr/>
            </p:nvSpPr>
            <p:spPr bwMode="auto">
              <a:xfrm>
                <a:off x="-1143000" y="-560388"/>
                <a:ext cx="285750" cy="277813"/>
              </a:xfrm>
              <a:custGeom>
                <a:avLst/>
                <a:gdLst>
                  <a:gd name="T0" fmla="*/ 0 w 133"/>
                  <a:gd name="T1" fmla="*/ 103 h 129"/>
                  <a:gd name="T2" fmla="*/ 32 w 133"/>
                  <a:gd name="T3" fmla="*/ 86 h 129"/>
                  <a:gd name="T4" fmla="*/ 67 w 133"/>
                  <a:gd name="T5" fmla="*/ 49 h 129"/>
                  <a:gd name="T6" fmla="*/ 87 w 133"/>
                  <a:gd name="T7" fmla="*/ 32 h 129"/>
                  <a:gd name="T8" fmla="*/ 88 w 133"/>
                  <a:gd name="T9" fmla="*/ 31 h 129"/>
                  <a:gd name="T10" fmla="*/ 88 w 133"/>
                  <a:gd name="T11" fmla="*/ 31 h 129"/>
                  <a:gd name="T12" fmla="*/ 88 w 133"/>
                  <a:gd name="T13" fmla="*/ 31 h 129"/>
                  <a:gd name="T14" fmla="*/ 88 w 133"/>
                  <a:gd name="T15" fmla="*/ 31 h 129"/>
                  <a:gd name="T16" fmla="*/ 93 w 133"/>
                  <a:gd name="T17" fmla="*/ 49 h 129"/>
                  <a:gd name="T18" fmla="*/ 104 w 133"/>
                  <a:gd name="T19" fmla="*/ 98 h 129"/>
                  <a:gd name="T20" fmla="*/ 123 w 133"/>
                  <a:gd name="T21" fmla="*/ 129 h 129"/>
                  <a:gd name="T22" fmla="*/ 130 w 133"/>
                  <a:gd name="T23" fmla="*/ 93 h 129"/>
                  <a:gd name="T24" fmla="*/ 119 w 133"/>
                  <a:gd name="T25" fmla="*/ 42 h 129"/>
                  <a:gd name="T26" fmla="*/ 115 w 133"/>
                  <a:gd name="T27" fmla="*/ 27 h 129"/>
                  <a:gd name="T28" fmla="*/ 114 w 133"/>
                  <a:gd name="T29" fmla="*/ 23 h 129"/>
                  <a:gd name="T30" fmla="*/ 112 w 133"/>
                  <a:gd name="T31" fmla="*/ 18 h 129"/>
                  <a:gd name="T32" fmla="*/ 110 w 133"/>
                  <a:gd name="T33" fmla="*/ 13 h 129"/>
                  <a:gd name="T34" fmla="*/ 107 w 133"/>
                  <a:gd name="T35" fmla="*/ 8 h 129"/>
                  <a:gd name="T36" fmla="*/ 101 w 133"/>
                  <a:gd name="T37" fmla="*/ 2 h 129"/>
                  <a:gd name="T38" fmla="*/ 100 w 133"/>
                  <a:gd name="T39" fmla="*/ 2 h 129"/>
                  <a:gd name="T40" fmla="*/ 100 w 133"/>
                  <a:gd name="T41" fmla="*/ 1 h 129"/>
                  <a:gd name="T42" fmla="*/ 99 w 133"/>
                  <a:gd name="T43" fmla="*/ 1 h 129"/>
                  <a:gd name="T44" fmla="*/ 99 w 133"/>
                  <a:gd name="T45" fmla="*/ 1 h 129"/>
                  <a:gd name="T46" fmla="*/ 99 w 133"/>
                  <a:gd name="T47" fmla="*/ 2 h 129"/>
                  <a:gd name="T48" fmla="*/ 99 w 133"/>
                  <a:gd name="T49" fmla="*/ 2 h 129"/>
                  <a:gd name="T50" fmla="*/ 99 w 133"/>
                  <a:gd name="T51" fmla="*/ 2 h 129"/>
                  <a:gd name="T52" fmla="*/ 97 w 133"/>
                  <a:gd name="T53" fmla="*/ 1 h 129"/>
                  <a:gd name="T54" fmla="*/ 95 w 133"/>
                  <a:gd name="T55" fmla="*/ 0 h 129"/>
                  <a:gd name="T56" fmla="*/ 89 w 133"/>
                  <a:gd name="T57" fmla="*/ 0 h 129"/>
                  <a:gd name="T58" fmla="*/ 88 w 133"/>
                  <a:gd name="T59" fmla="*/ 1 h 129"/>
                  <a:gd name="T60" fmla="*/ 83 w 133"/>
                  <a:gd name="T61" fmla="*/ 2 h 129"/>
                  <a:gd name="T62" fmla="*/ 77 w 133"/>
                  <a:gd name="T63" fmla="*/ 6 h 129"/>
                  <a:gd name="T64" fmla="*/ 70 w 133"/>
                  <a:gd name="T65" fmla="*/ 10 h 129"/>
                  <a:gd name="T66" fmla="*/ 48 w 133"/>
                  <a:gd name="T67" fmla="*/ 30 h 129"/>
                  <a:gd name="T68" fmla="*/ 12 w 133"/>
                  <a:gd name="T69" fmla="*/ 68 h 129"/>
                  <a:gd name="T70" fmla="*/ 0 w 133"/>
                  <a:gd name="T71" fmla="*/ 10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29">
                    <a:moveTo>
                      <a:pt x="0" y="103"/>
                    </a:moveTo>
                    <a:cubicBezTo>
                      <a:pt x="14" y="99"/>
                      <a:pt x="23" y="96"/>
                      <a:pt x="32" y="86"/>
                    </a:cubicBezTo>
                    <a:cubicBezTo>
                      <a:pt x="37" y="81"/>
                      <a:pt x="53" y="64"/>
                      <a:pt x="67" y="49"/>
                    </a:cubicBezTo>
                    <a:cubicBezTo>
                      <a:pt x="74" y="42"/>
                      <a:pt x="82" y="36"/>
                      <a:pt x="87" y="32"/>
                    </a:cubicBezTo>
                    <a:cubicBezTo>
                      <a:pt x="88" y="30"/>
                      <a:pt x="88" y="31"/>
                      <a:pt x="88" y="31"/>
                    </a:cubicBezTo>
                    <a:cubicBezTo>
                      <a:pt x="88" y="31"/>
                      <a:pt x="88" y="31"/>
                      <a:pt x="88" y="31"/>
                    </a:cubicBezTo>
                    <a:cubicBezTo>
                      <a:pt x="88" y="31"/>
                      <a:pt x="88" y="31"/>
                      <a:pt x="88" y="31"/>
                    </a:cubicBezTo>
                    <a:cubicBezTo>
                      <a:pt x="88" y="31"/>
                      <a:pt x="88" y="31"/>
                      <a:pt x="88" y="31"/>
                    </a:cubicBezTo>
                    <a:cubicBezTo>
                      <a:pt x="87" y="27"/>
                      <a:pt x="91" y="39"/>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lose/>
                  </a:path>
                </a:pathLst>
              </a:custGeom>
              <a:grpFill/>
              <a:ln w="9525">
                <a:noFill/>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IN" sz="1799"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6" name="Group 45"/>
          <p:cNvGrpSpPr/>
          <p:nvPr/>
        </p:nvGrpSpPr>
        <p:grpSpPr>
          <a:xfrm>
            <a:off x="3099872" y="2472830"/>
            <a:ext cx="2642524" cy="1894737"/>
            <a:chOff x="3099092" y="2472579"/>
            <a:chExt cx="2643212" cy="1895231"/>
          </a:xfrm>
        </p:grpSpPr>
        <p:sp>
          <p:nvSpPr>
            <p:cNvPr id="9" name="Freeform 27"/>
            <p:cNvSpPr>
              <a:spLocks/>
            </p:cNvSpPr>
            <p:nvPr/>
          </p:nvSpPr>
          <p:spPr bwMode="auto">
            <a:xfrm>
              <a:off x="3821320" y="2472579"/>
              <a:ext cx="1920984" cy="1895231"/>
            </a:xfrm>
            <a:custGeom>
              <a:avLst/>
              <a:gdLst>
                <a:gd name="T0" fmla="*/ 292 w 715"/>
                <a:gd name="T1" fmla="*/ 700 h 700"/>
                <a:gd name="T2" fmla="*/ 273 w 715"/>
                <a:gd name="T3" fmla="*/ 694 h 700"/>
                <a:gd name="T4" fmla="*/ 57 w 715"/>
                <a:gd name="T5" fmla="*/ 272 h 700"/>
                <a:gd name="T6" fmla="*/ 480 w 715"/>
                <a:gd name="T7" fmla="*/ 57 h 700"/>
                <a:gd name="T8" fmla="*/ 500 w 715"/>
                <a:gd name="T9" fmla="*/ 63 h 700"/>
                <a:gd name="T10" fmla="*/ 715 w 715"/>
                <a:gd name="T11" fmla="*/ 485 h 700"/>
                <a:gd name="T12" fmla="*/ 292 w 715"/>
                <a:gd name="T13" fmla="*/ 700 h 700"/>
              </a:gdLst>
              <a:ahLst/>
              <a:cxnLst>
                <a:cxn ang="0">
                  <a:pos x="T0" y="T1"/>
                </a:cxn>
                <a:cxn ang="0">
                  <a:pos x="T2" y="T3"/>
                </a:cxn>
                <a:cxn ang="0">
                  <a:pos x="T4" y="T5"/>
                </a:cxn>
                <a:cxn ang="0">
                  <a:pos x="T6" y="T7"/>
                </a:cxn>
                <a:cxn ang="0">
                  <a:pos x="T8" y="T9"/>
                </a:cxn>
                <a:cxn ang="0">
                  <a:pos x="T10" y="T11"/>
                </a:cxn>
                <a:cxn ang="0">
                  <a:pos x="T12" y="T13"/>
                </a:cxn>
              </a:cxnLst>
              <a:rect l="0" t="0" r="r" b="b"/>
              <a:pathLst>
                <a:path w="715" h="700">
                  <a:moveTo>
                    <a:pt x="292" y="700"/>
                  </a:moveTo>
                  <a:cubicBezTo>
                    <a:pt x="273" y="694"/>
                    <a:pt x="273" y="694"/>
                    <a:pt x="273" y="694"/>
                  </a:cubicBezTo>
                  <a:cubicBezTo>
                    <a:pt x="97" y="637"/>
                    <a:pt x="0" y="447"/>
                    <a:pt x="57" y="272"/>
                  </a:cubicBezTo>
                  <a:cubicBezTo>
                    <a:pt x="114" y="96"/>
                    <a:pt x="304" y="0"/>
                    <a:pt x="480" y="57"/>
                  </a:cubicBezTo>
                  <a:cubicBezTo>
                    <a:pt x="500" y="63"/>
                    <a:pt x="500" y="63"/>
                    <a:pt x="500" y="63"/>
                  </a:cubicBezTo>
                  <a:cubicBezTo>
                    <a:pt x="715" y="485"/>
                    <a:pt x="715" y="485"/>
                    <a:pt x="715" y="485"/>
                  </a:cubicBezTo>
                  <a:lnTo>
                    <a:pt x="292" y="700"/>
                  </a:lnTo>
                  <a:close/>
                </a:path>
              </a:pathLst>
            </a:custGeom>
            <a:solidFill>
              <a:srgbClr val="FF2600"/>
            </a:solidFill>
            <a:ln>
              <a:noFill/>
            </a:ln>
            <a:effectLst/>
            <a:scene3d>
              <a:camera prst="orthographicFront"/>
              <a:lightRig rig="threePt"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0" name="Freeform 28"/>
            <p:cNvSpPr>
              <a:spLocks/>
            </p:cNvSpPr>
            <p:nvPr/>
          </p:nvSpPr>
          <p:spPr bwMode="auto">
            <a:xfrm>
              <a:off x="3968694" y="2622441"/>
              <a:ext cx="1626888" cy="1601968"/>
            </a:xfrm>
            <a:custGeom>
              <a:avLst/>
              <a:gdLst>
                <a:gd name="T0" fmla="*/ 410 w 594"/>
                <a:gd name="T1" fmla="*/ 49 h 592"/>
                <a:gd name="T2" fmla="*/ 49 w 594"/>
                <a:gd name="T3" fmla="*/ 232 h 592"/>
                <a:gd name="T4" fmla="*/ 233 w 594"/>
                <a:gd name="T5" fmla="*/ 592 h 592"/>
                <a:gd name="T6" fmla="*/ 594 w 594"/>
                <a:gd name="T7" fmla="*/ 408 h 592"/>
                <a:gd name="T8" fmla="*/ 410 w 594"/>
                <a:gd name="T9" fmla="*/ 49 h 592"/>
              </a:gdLst>
              <a:ahLst/>
              <a:cxnLst>
                <a:cxn ang="0">
                  <a:pos x="T0" y="T1"/>
                </a:cxn>
                <a:cxn ang="0">
                  <a:pos x="T2" y="T3"/>
                </a:cxn>
                <a:cxn ang="0">
                  <a:pos x="T4" y="T5"/>
                </a:cxn>
                <a:cxn ang="0">
                  <a:pos x="T6" y="T7"/>
                </a:cxn>
                <a:cxn ang="0">
                  <a:pos x="T8" y="T9"/>
                </a:cxn>
              </a:cxnLst>
              <a:rect l="0" t="0" r="r" b="b"/>
              <a:pathLst>
                <a:path w="594" h="592">
                  <a:moveTo>
                    <a:pt x="410" y="49"/>
                  </a:moveTo>
                  <a:cubicBezTo>
                    <a:pt x="260" y="0"/>
                    <a:pt x="98" y="82"/>
                    <a:pt x="49" y="232"/>
                  </a:cubicBezTo>
                  <a:cubicBezTo>
                    <a:pt x="0" y="382"/>
                    <a:pt x="83" y="543"/>
                    <a:pt x="233" y="592"/>
                  </a:cubicBezTo>
                  <a:cubicBezTo>
                    <a:pt x="594" y="408"/>
                    <a:pt x="594" y="408"/>
                    <a:pt x="594" y="408"/>
                  </a:cubicBezTo>
                  <a:lnTo>
                    <a:pt x="410" y="49"/>
                  </a:lnTo>
                  <a:close/>
                </a:path>
              </a:pathLst>
            </a:custGeom>
            <a:solidFill>
              <a:sysClr val="window" lastClr="FFFFFF"/>
            </a:solidFill>
            <a:ln>
              <a:noFill/>
            </a:ln>
            <a:effectLst/>
            <a:scene3d>
              <a:camera prst="orthographicFront"/>
              <a:lightRig rig="threePt"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5" name="Freeform 61"/>
            <p:cNvSpPr>
              <a:spLocks noEditPoints="1"/>
            </p:cNvSpPr>
            <p:nvPr/>
          </p:nvSpPr>
          <p:spPr bwMode="auto">
            <a:xfrm>
              <a:off x="4406212" y="3098579"/>
              <a:ext cx="721725" cy="560859"/>
            </a:xfrm>
            <a:custGeom>
              <a:avLst/>
              <a:gdLst>
                <a:gd name="T0" fmla="*/ 1473 w 5037"/>
                <a:gd name="T1" fmla="*/ 389 h 3398"/>
                <a:gd name="T2" fmla="*/ 1142 w 5037"/>
                <a:gd name="T3" fmla="*/ 636 h 3398"/>
                <a:gd name="T4" fmla="*/ 961 w 5037"/>
                <a:gd name="T5" fmla="*/ 1012 h 3398"/>
                <a:gd name="T6" fmla="*/ 938 w 5037"/>
                <a:gd name="T7" fmla="*/ 1320 h 3398"/>
                <a:gd name="T8" fmla="*/ 772 w 5037"/>
                <a:gd name="T9" fmla="*/ 1451 h 3398"/>
                <a:gd name="T10" fmla="*/ 464 w 5037"/>
                <a:gd name="T11" fmla="*/ 1733 h 3398"/>
                <a:gd name="T12" fmla="*/ 325 w 5037"/>
                <a:gd name="T13" fmla="*/ 2126 h 3398"/>
                <a:gd name="T14" fmla="*/ 387 w 5037"/>
                <a:gd name="T15" fmla="*/ 2548 h 3398"/>
                <a:gd name="T16" fmla="*/ 634 w 5037"/>
                <a:gd name="T17" fmla="*/ 2879 h 3398"/>
                <a:gd name="T18" fmla="*/ 1009 w 5037"/>
                <a:gd name="T19" fmla="*/ 3060 h 3398"/>
                <a:gd name="T20" fmla="*/ 1865 w 5037"/>
                <a:gd name="T21" fmla="*/ 2189 h 3398"/>
                <a:gd name="T22" fmla="*/ 1721 w 5037"/>
                <a:gd name="T23" fmla="*/ 2232 h 3398"/>
                <a:gd name="T24" fmla="*/ 1603 w 5037"/>
                <a:gd name="T25" fmla="*/ 2135 h 3398"/>
                <a:gd name="T26" fmla="*/ 1618 w 5037"/>
                <a:gd name="T27" fmla="*/ 1986 h 3398"/>
                <a:gd name="T28" fmla="*/ 2488 w 5037"/>
                <a:gd name="T29" fmla="*/ 1148 h 3398"/>
                <a:gd name="T30" fmla="*/ 2632 w 5037"/>
                <a:gd name="T31" fmla="*/ 1193 h 3398"/>
                <a:gd name="T32" fmla="*/ 3446 w 5037"/>
                <a:gd name="T33" fmla="*/ 2075 h 3398"/>
                <a:gd name="T34" fmla="*/ 3374 w 5037"/>
                <a:gd name="T35" fmla="*/ 2209 h 3398"/>
                <a:gd name="T36" fmla="*/ 3226 w 5037"/>
                <a:gd name="T37" fmla="*/ 2224 h 3398"/>
                <a:gd name="T38" fmla="*/ 3855 w 5037"/>
                <a:gd name="T39" fmla="*/ 3077 h 3398"/>
                <a:gd name="T40" fmla="*/ 4265 w 5037"/>
                <a:gd name="T41" fmla="*/ 2973 h 3398"/>
                <a:gd name="T42" fmla="*/ 4570 w 5037"/>
                <a:gd name="T43" fmla="*/ 2695 h 3398"/>
                <a:gd name="T44" fmla="*/ 4714 w 5037"/>
                <a:gd name="T45" fmla="*/ 2301 h 3398"/>
                <a:gd name="T46" fmla="*/ 4649 w 5037"/>
                <a:gd name="T47" fmla="*/ 1876 h 3398"/>
                <a:gd name="T48" fmla="*/ 4403 w 5037"/>
                <a:gd name="T49" fmla="*/ 1544 h 3398"/>
                <a:gd name="T50" fmla="*/ 4028 w 5037"/>
                <a:gd name="T51" fmla="*/ 1365 h 3398"/>
                <a:gd name="T52" fmla="*/ 3768 w 5037"/>
                <a:gd name="T53" fmla="*/ 1332 h 3398"/>
                <a:gd name="T54" fmla="*/ 3605 w 5037"/>
                <a:gd name="T55" fmla="*/ 1128 h 3398"/>
                <a:gd name="T56" fmla="*/ 3307 w 5037"/>
                <a:gd name="T57" fmla="*/ 887 h 3398"/>
                <a:gd name="T58" fmla="*/ 2929 w 5037"/>
                <a:gd name="T59" fmla="*/ 800 h 3398"/>
                <a:gd name="T60" fmla="*/ 2661 w 5037"/>
                <a:gd name="T61" fmla="*/ 825 h 3398"/>
                <a:gd name="T62" fmla="*/ 2508 w 5037"/>
                <a:gd name="T63" fmla="*/ 680 h 3398"/>
                <a:gd name="T64" fmla="*/ 2201 w 5037"/>
                <a:gd name="T65" fmla="*/ 416 h 3398"/>
                <a:gd name="T66" fmla="*/ 1808 w 5037"/>
                <a:gd name="T67" fmla="*/ 321 h 3398"/>
                <a:gd name="T68" fmla="*/ 2175 w 5037"/>
                <a:gd name="T69" fmla="*/ 60 h 3398"/>
                <a:gd name="T70" fmla="*/ 2577 w 5037"/>
                <a:gd name="T71" fmla="*/ 286 h 3398"/>
                <a:gd name="T72" fmla="*/ 2929 w 5037"/>
                <a:gd name="T73" fmla="*/ 479 h 3398"/>
                <a:gd name="T74" fmla="*/ 3411 w 5037"/>
                <a:gd name="T75" fmla="*/ 582 h 3398"/>
                <a:gd name="T76" fmla="*/ 3806 w 5037"/>
                <a:gd name="T77" fmla="*/ 869 h 3398"/>
                <a:gd name="T78" fmla="*/ 4224 w 5037"/>
                <a:gd name="T79" fmla="*/ 1085 h 3398"/>
                <a:gd name="T80" fmla="*/ 4645 w 5037"/>
                <a:gd name="T81" fmla="*/ 1329 h 3398"/>
                <a:gd name="T82" fmla="*/ 4931 w 5037"/>
                <a:gd name="T83" fmla="*/ 1721 h 3398"/>
                <a:gd name="T84" fmla="*/ 5037 w 5037"/>
                <a:gd name="T85" fmla="*/ 2212 h 3398"/>
                <a:gd name="T86" fmla="*/ 4923 w 5037"/>
                <a:gd name="T87" fmla="*/ 2720 h 3398"/>
                <a:gd name="T88" fmla="*/ 4616 w 5037"/>
                <a:gd name="T89" fmla="*/ 3119 h 3398"/>
                <a:gd name="T90" fmla="*/ 4169 w 5037"/>
                <a:gd name="T91" fmla="*/ 3355 h 3398"/>
                <a:gd name="T92" fmla="*/ 1076 w 5037"/>
                <a:gd name="T93" fmla="*/ 3393 h 3398"/>
                <a:gd name="T94" fmla="*/ 586 w 5037"/>
                <a:gd name="T95" fmla="*/ 3235 h 3398"/>
                <a:gd name="T96" fmla="*/ 217 w 5037"/>
                <a:gd name="T97" fmla="*/ 2896 h 3398"/>
                <a:gd name="T98" fmla="*/ 18 w 5037"/>
                <a:gd name="T99" fmla="*/ 2425 h 3398"/>
                <a:gd name="T100" fmla="*/ 37 w 5037"/>
                <a:gd name="T101" fmla="*/ 1916 h 3398"/>
                <a:gd name="T102" fmla="*/ 251 w 5037"/>
                <a:gd name="T103" fmla="*/ 1480 h 3398"/>
                <a:gd name="T104" fmla="*/ 625 w 5037"/>
                <a:gd name="T105" fmla="*/ 1167 h 3398"/>
                <a:gd name="T106" fmla="*/ 746 w 5037"/>
                <a:gd name="T107" fmla="*/ 666 h 3398"/>
                <a:gd name="T108" fmla="*/ 1052 w 5037"/>
                <a:gd name="T109" fmla="*/ 274 h 3398"/>
                <a:gd name="T110" fmla="*/ 1497 w 5037"/>
                <a:gd name="T111" fmla="*/ 42 h 3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37" h="3398">
                  <a:moveTo>
                    <a:pt x="1808" y="321"/>
                  </a:moveTo>
                  <a:lnTo>
                    <a:pt x="1719" y="326"/>
                  </a:lnTo>
                  <a:lnTo>
                    <a:pt x="1633" y="338"/>
                  </a:lnTo>
                  <a:lnTo>
                    <a:pt x="1551" y="360"/>
                  </a:lnTo>
                  <a:lnTo>
                    <a:pt x="1473" y="389"/>
                  </a:lnTo>
                  <a:lnTo>
                    <a:pt x="1396" y="426"/>
                  </a:lnTo>
                  <a:lnTo>
                    <a:pt x="1326" y="469"/>
                  </a:lnTo>
                  <a:lnTo>
                    <a:pt x="1258" y="519"/>
                  </a:lnTo>
                  <a:lnTo>
                    <a:pt x="1197" y="574"/>
                  </a:lnTo>
                  <a:lnTo>
                    <a:pt x="1142" y="636"/>
                  </a:lnTo>
                  <a:lnTo>
                    <a:pt x="1092" y="703"/>
                  </a:lnTo>
                  <a:lnTo>
                    <a:pt x="1049" y="774"/>
                  </a:lnTo>
                  <a:lnTo>
                    <a:pt x="1012" y="851"/>
                  </a:lnTo>
                  <a:lnTo>
                    <a:pt x="983" y="929"/>
                  </a:lnTo>
                  <a:lnTo>
                    <a:pt x="961" y="1012"/>
                  </a:lnTo>
                  <a:lnTo>
                    <a:pt x="949" y="1098"/>
                  </a:lnTo>
                  <a:lnTo>
                    <a:pt x="945" y="1187"/>
                  </a:lnTo>
                  <a:lnTo>
                    <a:pt x="948" y="1254"/>
                  </a:lnTo>
                  <a:lnTo>
                    <a:pt x="946" y="1288"/>
                  </a:lnTo>
                  <a:lnTo>
                    <a:pt x="938" y="1320"/>
                  </a:lnTo>
                  <a:lnTo>
                    <a:pt x="925" y="1349"/>
                  </a:lnTo>
                  <a:lnTo>
                    <a:pt x="905" y="1375"/>
                  </a:lnTo>
                  <a:lnTo>
                    <a:pt x="879" y="1397"/>
                  </a:lnTo>
                  <a:lnTo>
                    <a:pt x="850" y="1414"/>
                  </a:lnTo>
                  <a:lnTo>
                    <a:pt x="772" y="1451"/>
                  </a:lnTo>
                  <a:lnTo>
                    <a:pt x="698" y="1495"/>
                  </a:lnTo>
                  <a:lnTo>
                    <a:pt x="631" y="1546"/>
                  </a:lnTo>
                  <a:lnTo>
                    <a:pt x="569" y="1603"/>
                  </a:lnTo>
                  <a:lnTo>
                    <a:pt x="513" y="1665"/>
                  </a:lnTo>
                  <a:lnTo>
                    <a:pt x="464" y="1733"/>
                  </a:lnTo>
                  <a:lnTo>
                    <a:pt x="421" y="1804"/>
                  </a:lnTo>
                  <a:lnTo>
                    <a:pt x="386" y="1880"/>
                  </a:lnTo>
                  <a:lnTo>
                    <a:pt x="357" y="1959"/>
                  </a:lnTo>
                  <a:lnTo>
                    <a:pt x="337" y="2041"/>
                  </a:lnTo>
                  <a:lnTo>
                    <a:pt x="325" y="2126"/>
                  </a:lnTo>
                  <a:lnTo>
                    <a:pt x="320" y="2212"/>
                  </a:lnTo>
                  <a:lnTo>
                    <a:pt x="325" y="2301"/>
                  </a:lnTo>
                  <a:lnTo>
                    <a:pt x="337" y="2387"/>
                  </a:lnTo>
                  <a:lnTo>
                    <a:pt x="358" y="2470"/>
                  </a:lnTo>
                  <a:lnTo>
                    <a:pt x="387" y="2548"/>
                  </a:lnTo>
                  <a:lnTo>
                    <a:pt x="424" y="2625"/>
                  </a:lnTo>
                  <a:lnTo>
                    <a:pt x="467" y="2695"/>
                  </a:lnTo>
                  <a:lnTo>
                    <a:pt x="517" y="2763"/>
                  </a:lnTo>
                  <a:lnTo>
                    <a:pt x="573" y="2824"/>
                  </a:lnTo>
                  <a:lnTo>
                    <a:pt x="634" y="2879"/>
                  </a:lnTo>
                  <a:lnTo>
                    <a:pt x="701" y="2930"/>
                  </a:lnTo>
                  <a:lnTo>
                    <a:pt x="772" y="2973"/>
                  </a:lnTo>
                  <a:lnTo>
                    <a:pt x="847" y="3010"/>
                  </a:lnTo>
                  <a:lnTo>
                    <a:pt x="926" y="3039"/>
                  </a:lnTo>
                  <a:lnTo>
                    <a:pt x="1009" y="3060"/>
                  </a:lnTo>
                  <a:lnTo>
                    <a:pt x="1095" y="3073"/>
                  </a:lnTo>
                  <a:lnTo>
                    <a:pt x="1183" y="3077"/>
                  </a:lnTo>
                  <a:lnTo>
                    <a:pt x="2359" y="3077"/>
                  </a:lnTo>
                  <a:lnTo>
                    <a:pt x="2359" y="1693"/>
                  </a:lnTo>
                  <a:lnTo>
                    <a:pt x="1865" y="2189"/>
                  </a:lnTo>
                  <a:lnTo>
                    <a:pt x="1839" y="2209"/>
                  </a:lnTo>
                  <a:lnTo>
                    <a:pt x="1811" y="2224"/>
                  </a:lnTo>
                  <a:lnTo>
                    <a:pt x="1782" y="2232"/>
                  </a:lnTo>
                  <a:lnTo>
                    <a:pt x="1751" y="2235"/>
                  </a:lnTo>
                  <a:lnTo>
                    <a:pt x="1721" y="2232"/>
                  </a:lnTo>
                  <a:lnTo>
                    <a:pt x="1692" y="2224"/>
                  </a:lnTo>
                  <a:lnTo>
                    <a:pt x="1663" y="2209"/>
                  </a:lnTo>
                  <a:lnTo>
                    <a:pt x="1638" y="2189"/>
                  </a:lnTo>
                  <a:lnTo>
                    <a:pt x="1618" y="2163"/>
                  </a:lnTo>
                  <a:lnTo>
                    <a:pt x="1603" y="2135"/>
                  </a:lnTo>
                  <a:lnTo>
                    <a:pt x="1594" y="2106"/>
                  </a:lnTo>
                  <a:lnTo>
                    <a:pt x="1591" y="2075"/>
                  </a:lnTo>
                  <a:lnTo>
                    <a:pt x="1594" y="2045"/>
                  </a:lnTo>
                  <a:lnTo>
                    <a:pt x="1603" y="2014"/>
                  </a:lnTo>
                  <a:lnTo>
                    <a:pt x="1618" y="1986"/>
                  </a:lnTo>
                  <a:lnTo>
                    <a:pt x="1638" y="1962"/>
                  </a:lnTo>
                  <a:lnTo>
                    <a:pt x="2405" y="1193"/>
                  </a:lnTo>
                  <a:lnTo>
                    <a:pt x="2431" y="1171"/>
                  </a:lnTo>
                  <a:lnTo>
                    <a:pt x="2459" y="1158"/>
                  </a:lnTo>
                  <a:lnTo>
                    <a:pt x="2488" y="1148"/>
                  </a:lnTo>
                  <a:lnTo>
                    <a:pt x="2518" y="1145"/>
                  </a:lnTo>
                  <a:lnTo>
                    <a:pt x="2549" y="1148"/>
                  </a:lnTo>
                  <a:lnTo>
                    <a:pt x="2578" y="1158"/>
                  </a:lnTo>
                  <a:lnTo>
                    <a:pt x="2607" y="1171"/>
                  </a:lnTo>
                  <a:lnTo>
                    <a:pt x="2632" y="1193"/>
                  </a:lnTo>
                  <a:lnTo>
                    <a:pt x="3399" y="1962"/>
                  </a:lnTo>
                  <a:lnTo>
                    <a:pt x="3420" y="1986"/>
                  </a:lnTo>
                  <a:lnTo>
                    <a:pt x="3434" y="2014"/>
                  </a:lnTo>
                  <a:lnTo>
                    <a:pt x="3443" y="2045"/>
                  </a:lnTo>
                  <a:lnTo>
                    <a:pt x="3446" y="2075"/>
                  </a:lnTo>
                  <a:lnTo>
                    <a:pt x="3443" y="2106"/>
                  </a:lnTo>
                  <a:lnTo>
                    <a:pt x="3434" y="2135"/>
                  </a:lnTo>
                  <a:lnTo>
                    <a:pt x="3420" y="2163"/>
                  </a:lnTo>
                  <a:lnTo>
                    <a:pt x="3399" y="2189"/>
                  </a:lnTo>
                  <a:lnTo>
                    <a:pt x="3374" y="2209"/>
                  </a:lnTo>
                  <a:lnTo>
                    <a:pt x="3347" y="2224"/>
                  </a:lnTo>
                  <a:lnTo>
                    <a:pt x="3316" y="2232"/>
                  </a:lnTo>
                  <a:lnTo>
                    <a:pt x="3285" y="2235"/>
                  </a:lnTo>
                  <a:lnTo>
                    <a:pt x="3256" y="2232"/>
                  </a:lnTo>
                  <a:lnTo>
                    <a:pt x="3226" y="2224"/>
                  </a:lnTo>
                  <a:lnTo>
                    <a:pt x="3198" y="2209"/>
                  </a:lnTo>
                  <a:lnTo>
                    <a:pt x="3174" y="2189"/>
                  </a:lnTo>
                  <a:lnTo>
                    <a:pt x="2679" y="1693"/>
                  </a:lnTo>
                  <a:lnTo>
                    <a:pt x="2679" y="3077"/>
                  </a:lnTo>
                  <a:lnTo>
                    <a:pt x="3855" y="3077"/>
                  </a:lnTo>
                  <a:lnTo>
                    <a:pt x="3942" y="3073"/>
                  </a:lnTo>
                  <a:lnTo>
                    <a:pt x="4028" y="3060"/>
                  </a:lnTo>
                  <a:lnTo>
                    <a:pt x="4110" y="3039"/>
                  </a:lnTo>
                  <a:lnTo>
                    <a:pt x="4190" y="3010"/>
                  </a:lnTo>
                  <a:lnTo>
                    <a:pt x="4265" y="2973"/>
                  </a:lnTo>
                  <a:lnTo>
                    <a:pt x="4337" y="2930"/>
                  </a:lnTo>
                  <a:lnTo>
                    <a:pt x="4403" y="2879"/>
                  </a:lnTo>
                  <a:lnTo>
                    <a:pt x="4464" y="2824"/>
                  </a:lnTo>
                  <a:lnTo>
                    <a:pt x="4521" y="2763"/>
                  </a:lnTo>
                  <a:lnTo>
                    <a:pt x="4570" y="2695"/>
                  </a:lnTo>
                  <a:lnTo>
                    <a:pt x="4613" y="2625"/>
                  </a:lnTo>
                  <a:lnTo>
                    <a:pt x="4649" y="2548"/>
                  </a:lnTo>
                  <a:lnTo>
                    <a:pt x="4678" y="2470"/>
                  </a:lnTo>
                  <a:lnTo>
                    <a:pt x="4700" y="2387"/>
                  </a:lnTo>
                  <a:lnTo>
                    <a:pt x="4714" y="2301"/>
                  </a:lnTo>
                  <a:lnTo>
                    <a:pt x="4718" y="2212"/>
                  </a:lnTo>
                  <a:lnTo>
                    <a:pt x="4714" y="2124"/>
                  </a:lnTo>
                  <a:lnTo>
                    <a:pt x="4700" y="2038"/>
                  </a:lnTo>
                  <a:lnTo>
                    <a:pt x="4678" y="1956"/>
                  </a:lnTo>
                  <a:lnTo>
                    <a:pt x="4649" y="1876"/>
                  </a:lnTo>
                  <a:lnTo>
                    <a:pt x="4613" y="1801"/>
                  </a:lnTo>
                  <a:lnTo>
                    <a:pt x="4570" y="1728"/>
                  </a:lnTo>
                  <a:lnTo>
                    <a:pt x="4521" y="1662"/>
                  </a:lnTo>
                  <a:lnTo>
                    <a:pt x="4464" y="1601"/>
                  </a:lnTo>
                  <a:lnTo>
                    <a:pt x="4403" y="1544"/>
                  </a:lnTo>
                  <a:lnTo>
                    <a:pt x="4337" y="1495"/>
                  </a:lnTo>
                  <a:lnTo>
                    <a:pt x="4265" y="1451"/>
                  </a:lnTo>
                  <a:lnTo>
                    <a:pt x="4190" y="1415"/>
                  </a:lnTo>
                  <a:lnTo>
                    <a:pt x="4110" y="1386"/>
                  </a:lnTo>
                  <a:lnTo>
                    <a:pt x="4028" y="1365"/>
                  </a:lnTo>
                  <a:lnTo>
                    <a:pt x="3942" y="1351"/>
                  </a:lnTo>
                  <a:lnTo>
                    <a:pt x="3855" y="1346"/>
                  </a:lnTo>
                  <a:lnTo>
                    <a:pt x="3836" y="1346"/>
                  </a:lnTo>
                  <a:lnTo>
                    <a:pt x="3801" y="1343"/>
                  </a:lnTo>
                  <a:lnTo>
                    <a:pt x="3768" y="1332"/>
                  </a:lnTo>
                  <a:lnTo>
                    <a:pt x="3738" y="1316"/>
                  </a:lnTo>
                  <a:lnTo>
                    <a:pt x="3712" y="1291"/>
                  </a:lnTo>
                  <a:lnTo>
                    <a:pt x="3693" y="1262"/>
                  </a:lnTo>
                  <a:lnTo>
                    <a:pt x="3651" y="1193"/>
                  </a:lnTo>
                  <a:lnTo>
                    <a:pt x="3605" y="1128"/>
                  </a:lnTo>
                  <a:lnTo>
                    <a:pt x="3555" y="1070"/>
                  </a:lnTo>
                  <a:lnTo>
                    <a:pt x="3498" y="1016"/>
                  </a:lnTo>
                  <a:lnTo>
                    <a:pt x="3438" y="967"/>
                  </a:lnTo>
                  <a:lnTo>
                    <a:pt x="3374" y="924"/>
                  </a:lnTo>
                  <a:lnTo>
                    <a:pt x="3307" y="887"/>
                  </a:lnTo>
                  <a:lnTo>
                    <a:pt x="3236" y="857"/>
                  </a:lnTo>
                  <a:lnTo>
                    <a:pt x="3161" y="832"/>
                  </a:lnTo>
                  <a:lnTo>
                    <a:pt x="3086" y="815"/>
                  </a:lnTo>
                  <a:lnTo>
                    <a:pt x="3008" y="805"/>
                  </a:lnTo>
                  <a:lnTo>
                    <a:pt x="2929" y="800"/>
                  </a:lnTo>
                  <a:lnTo>
                    <a:pt x="2861" y="803"/>
                  </a:lnTo>
                  <a:lnTo>
                    <a:pt x="2794" y="811"/>
                  </a:lnTo>
                  <a:lnTo>
                    <a:pt x="2728" y="825"/>
                  </a:lnTo>
                  <a:lnTo>
                    <a:pt x="2693" y="828"/>
                  </a:lnTo>
                  <a:lnTo>
                    <a:pt x="2661" y="825"/>
                  </a:lnTo>
                  <a:lnTo>
                    <a:pt x="2629" y="815"/>
                  </a:lnTo>
                  <a:lnTo>
                    <a:pt x="2599" y="798"/>
                  </a:lnTo>
                  <a:lnTo>
                    <a:pt x="2573" y="777"/>
                  </a:lnTo>
                  <a:lnTo>
                    <a:pt x="2554" y="749"/>
                  </a:lnTo>
                  <a:lnTo>
                    <a:pt x="2508" y="680"/>
                  </a:lnTo>
                  <a:lnTo>
                    <a:pt x="2456" y="616"/>
                  </a:lnTo>
                  <a:lnTo>
                    <a:pt x="2399" y="556"/>
                  </a:lnTo>
                  <a:lnTo>
                    <a:pt x="2338" y="504"/>
                  </a:lnTo>
                  <a:lnTo>
                    <a:pt x="2272" y="458"/>
                  </a:lnTo>
                  <a:lnTo>
                    <a:pt x="2201" y="416"/>
                  </a:lnTo>
                  <a:lnTo>
                    <a:pt x="2128" y="383"/>
                  </a:lnTo>
                  <a:lnTo>
                    <a:pt x="2051" y="356"/>
                  </a:lnTo>
                  <a:lnTo>
                    <a:pt x="1972" y="337"/>
                  </a:lnTo>
                  <a:lnTo>
                    <a:pt x="1891" y="326"/>
                  </a:lnTo>
                  <a:lnTo>
                    <a:pt x="1808" y="321"/>
                  </a:lnTo>
                  <a:close/>
                  <a:moveTo>
                    <a:pt x="1808" y="0"/>
                  </a:moveTo>
                  <a:lnTo>
                    <a:pt x="1903" y="5"/>
                  </a:lnTo>
                  <a:lnTo>
                    <a:pt x="1995" y="16"/>
                  </a:lnTo>
                  <a:lnTo>
                    <a:pt x="2087" y="34"/>
                  </a:lnTo>
                  <a:lnTo>
                    <a:pt x="2175" y="60"/>
                  </a:lnTo>
                  <a:lnTo>
                    <a:pt x="2263" y="93"/>
                  </a:lnTo>
                  <a:lnTo>
                    <a:pt x="2347" y="131"/>
                  </a:lnTo>
                  <a:lnTo>
                    <a:pt x="2426" y="177"/>
                  </a:lnTo>
                  <a:lnTo>
                    <a:pt x="2503" y="228"/>
                  </a:lnTo>
                  <a:lnTo>
                    <a:pt x="2577" y="286"/>
                  </a:lnTo>
                  <a:lnTo>
                    <a:pt x="2645" y="349"/>
                  </a:lnTo>
                  <a:lnTo>
                    <a:pt x="2708" y="418"/>
                  </a:lnTo>
                  <a:lnTo>
                    <a:pt x="2766" y="492"/>
                  </a:lnTo>
                  <a:lnTo>
                    <a:pt x="2847" y="482"/>
                  </a:lnTo>
                  <a:lnTo>
                    <a:pt x="2929" y="479"/>
                  </a:lnTo>
                  <a:lnTo>
                    <a:pt x="3030" y="484"/>
                  </a:lnTo>
                  <a:lnTo>
                    <a:pt x="3129" y="496"/>
                  </a:lnTo>
                  <a:lnTo>
                    <a:pt x="3226" y="518"/>
                  </a:lnTo>
                  <a:lnTo>
                    <a:pt x="3321" y="547"/>
                  </a:lnTo>
                  <a:lnTo>
                    <a:pt x="3411" y="582"/>
                  </a:lnTo>
                  <a:lnTo>
                    <a:pt x="3500" y="627"/>
                  </a:lnTo>
                  <a:lnTo>
                    <a:pt x="3582" y="677"/>
                  </a:lnTo>
                  <a:lnTo>
                    <a:pt x="3662" y="734"/>
                  </a:lnTo>
                  <a:lnTo>
                    <a:pt x="3737" y="798"/>
                  </a:lnTo>
                  <a:lnTo>
                    <a:pt x="3806" y="869"/>
                  </a:lnTo>
                  <a:lnTo>
                    <a:pt x="3869" y="946"/>
                  </a:lnTo>
                  <a:lnTo>
                    <a:pt x="3927" y="1029"/>
                  </a:lnTo>
                  <a:lnTo>
                    <a:pt x="4028" y="1039"/>
                  </a:lnTo>
                  <a:lnTo>
                    <a:pt x="4127" y="1058"/>
                  </a:lnTo>
                  <a:lnTo>
                    <a:pt x="4224" y="1085"/>
                  </a:lnTo>
                  <a:lnTo>
                    <a:pt x="4316" y="1121"/>
                  </a:lnTo>
                  <a:lnTo>
                    <a:pt x="4404" y="1162"/>
                  </a:lnTo>
                  <a:lnTo>
                    <a:pt x="4490" y="1211"/>
                  </a:lnTo>
                  <a:lnTo>
                    <a:pt x="4570" y="1268"/>
                  </a:lnTo>
                  <a:lnTo>
                    <a:pt x="4645" y="1329"/>
                  </a:lnTo>
                  <a:lnTo>
                    <a:pt x="4714" y="1398"/>
                  </a:lnTo>
                  <a:lnTo>
                    <a:pt x="4778" y="1472"/>
                  </a:lnTo>
                  <a:lnTo>
                    <a:pt x="4836" y="1550"/>
                  </a:lnTo>
                  <a:lnTo>
                    <a:pt x="4887" y="1633"/>
                  </a:lnTo>
                  <a:lnTo>
                    <a:pt x="4931" y="1721"/>
                  </a:lnTo>
                  <a:lnTo>
                    <a:pt x="4968" y="1813"/>
                  </a:lnTo>
                  <a:lnTo>
                    <a:pt x="4998" y="1908"/>
                  </a:lnTo>
                  <a:lnTo>
                    <a:pt x="5020" y="2006"/>
                  </a:lnTo>
                  <a:lnTo>
                    <a:pt x="5032" y="2109"/>
                  </a:lnTo>
                  <a:lnTo>
                    <a:pt x="5037" y="2212"/>
                  </a:lnTo>
                  <a:lnTo>
                    <a:pt x="5032" y="2319"/>
                  </a:lnTo>
                  <a:lnTo>
                    <a:pt x="5018" y="2425"/>
                  </a:lnTo>
                  <a:lnTo>
                    <a:pt x="4995" y="2526"/>
                  </a:lnTo>
                  <a:lnTo>
                    <a:pt x="4963" y="2626"/>
                  </a:lnTo>
                  <a:lnTo>
                    <a:pt x="4923" y="2720"/>
                  </a:lnTo>
                  <a:lnTo>
                    <a:pt x="4876" y="2810"/>
                  </a:lnTo>
                  <a:lnTo>
                    <a:pt x="4821" y="2896"/>
                  </a:lnTo>
                  <a:lnTo>
                    <a:pt x="4758" y="2976"/>
                  </a:lnTo>
                  <a:lnTo>
                    <a:pt x="4691" y="3050"/>
                  </a:lnTo>
                  <a:lnTo>
                    <a:pt x="4616" y="3119"/>
                  </a:lnTo>
                  <a:lnTo>
                    <a:pt x="4536" y="3180"/>
                  </a:lnTo>
                  <a:lnTo>
                    <a:pt x="4450" y="3235"/>
                  </a:lnTo>
                  <a:lnTo>
                    <a:pt x="4362" y="3283"/>
                  </a:lnTo>
                  <a:lnTo>
                    <a:pt x="4267" y="3324"/>
                  </a:lnTo>
                  <a:lnTo>
                    <a:pt x="4169" y="3355"/>
                  </a:lnTo>
                  <a:lnTo>
                    <a:pt x="4066" y="3378"/>
                  </a:lnTo>
                  <a:lnTo>
                    <a:pt x="3962" y="3393"/>
                  </a:lnTo>
                  <a:lnTo>
                    <a:pt x="3855" y="3398"/>
                  </a:lnTo>
                  <a:lnTo>
                    <a:pt x="1183" y="3398"/>
                  </a:lnTo>
                  <a:lnTo>
                    <a:pt x="1076" y="3393"/>
                  </a:lnTo>
                  <a:lnTo>
                    <a:pt x="971" y="3378"/>
                  </a:lnTo>
                  <a:lnTo>
                    <a:pt x="870" y="3355"/>
                  </a:lnTo>
                  <a:lnTo>
                    <a:pt x="770" y="3324"/>
                  </a:lnTo>
                  <a:lnTo>
                    <a:pt x="677" y="3283"/>
                  </a:lnTo>
                  <a:lnTo>
                    <a:pt x="586" y="3235"/>
                  </a:lnTo>
                  <a:lnTo>
                    <a:pt x="501" y="3180"/>
                  </a:lnTo>
                  <a:lnTo>
                    <a:pt x="421" y="3119"/>
                  </a:lnTo>
                  <a:lnTo>
                    <a:pt x="348" y="3050"/>
                  </a:lnTo>
                  <a:lnTo>
                    <a:pt x="279" y="2976"/>
                  </a:lnTo>
                  <a:lnTo>
                    <a:pt x="217" y="2896"/>
                  </a:lnTo>
                  <a:lnTo>
                    <a:pt x="162" y="2810"/>
                  </a:lnTo>
                  <a:lnTo>
                    <a:pt x="115" y="2720"/>
                  </a:lnTo>
                  <a:lnTo>
                    <a:pt x="73" y="2626"/>
                  </a:lnTo>
                  <a:lnTo>
                    <a:pt x="43" y="2526"/>
                  </a:lnTo>
                  <a:lnTo>
                    <a:pt x="18" y="2425"/>
                  </a:lnTo>
                  <a:lnTo>
                    <a:pt x="5" y="2319"/>
                  </a:lnTo>
                  <a:lnTo>
                    <a:pt x="0" y="2212"/>
                  </a:lnTo>
                  <a:lnTo>
                    <a:pt x="5" y="2110"/>
                  </a:lnTo>
                  <a:lnTo>
                    <a:pt x="17" y="2012"/>
                  </a:lnTo>
                  <a:lnTo>
                    <a:pt x="37" y="1916"/>
                  </a:lnTo>
                  <a:lnTo>
                    <a:pt x="66" y="1820"/>
                  </a:lnTo>
                  <a:lnTo>
                    <a:pt x="101" y="1730"/>
                  </a:lnTo>
                  <a:lnTo>
                    <a:pt x="145" y="1642"/>
                  </a:lnTo>
                  <a:lnTo>
                    <a:pt x="194" y="1560"/>
                  </a:lnTo>
                  <a:lnTo>
                    <a:pt x="251" y="1480"/>
                  </a:lnTo>
                  <a:lnTo>
                    <a:pt x="314" y="1406"/>
                  </a:lnTo>
                  <a:lnTo>
                    <a:pt x="384" y="1337"/>
                  </a:lnTo>
                  <a:lnTo>
                    <a:pt x="459" y="1274"/>
                  </a:lnTo>
                  <a:lnTo>
                    <a:pt x="539" y="1217"/>
                  </a:lnTo>
                  <a:lnTo>
                    <a:pt x="625" y="1167"/>
                  </a:lnTo>
                  <a:lnTo>
                    <a:pt x="631" y="1059"/>
                  </a:lnTo>
                  <a:lnTo>
                    <a:pt x="648" y="957"/>
                  </a:lnTo>
                  <a:lnTo>
                    <a:pt x="672" y="855"/>
                  </a:lnTo>
                  <a:lnTo>
                    <a:pt x="704" y="759"/>
                  </a:lnTo>
                  <a:lnTo>
                    <a:pt x="746" y="666"/>
                  </a:lnTo>
                  <a:lnTo>
                    <a:pt x="793" y="577"/>
                  </a:lnTo>
                  <a:lnTo>
                    <a:pt x="848" y="493"/>
                  </a:lnTo>
                  <a:lnTo>
                    <a:pt x="911" y="415"/>
                  </a:lnTo>
                  <a:lnTo>
                    <a:pt x="978" y="341"/>
                  </a:lnTo>
                  <a:lnTo>
                    <a:pt x="1052" y="274"/>
                  </a:lnTo>
                  <a:lnTo>
                    <a:pt x="1131" y="214"/>
                  </a:lnTo>
                  <a:lnTo>
                    <a:pt x="1217" y="160"/>
                  </a:lnTo>
                  <a:lnTo>
                    <a:pt x="1306" y="112"/>
                  </a:lnTo>
                  <a:lnTo>
                    <a:pt x="1399" y="73"/>
                  </a:lnTo>
                  <a:lnTo>
                    <a:pt x="1497" y="42"/>
                  </a:lnTo>
                  <a:lnTo>
                    <a:pt x="1598" y="19"/>
                  </a:lnTo>
                  <a:lnTo>
                    <a:pt x="1701" y="5"/>
                  </a:lnTo>
                  <a:lnTo>
                    <a:pt x="1808" y="0"/>
                  </a:lnTo>
                  <a:close/>
                </a:path>
              </a:pathLst>
            </a:custGeom>
            <a:solidFill>
              <a:srgbClr val="FF2600"/>
            </a:solidFill>
            <a:ln w="0">
              <a:noFill/>
              <a:prstDash val="solid"/>
              <a:round/>
              <a:headEnd/>
              <a:tailEnd/>
            </a:ln>
            <a:effectLst/>
            <a:scene3d>
              <a:camera prst="orthographicFront"/>
              <a:lightRig rig="threePt" dir="t"/>
            </a:scene3d>
            <a:sp3d/>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 name="Freeform 64">
              <a:extLst>
                <a:ext uri="{FF2B5EF4-FFF2-40B4-BE49-F238E27FC236}">
                  <a16:creationId xmlns:a16="http://schemas.microsoft.com/office/drawing/2014/main" id="{2BD2BD46-2CE8-4770-882E-FC20BE099CDF}"/>
                </a:ext>
              </a:extLst>
            </p:cNvPr>
            <p:cNvSpPr>
              <a:spLocks noEditPoints="1"/>
            </p:cNvSpPr>
            <p:nvPr/>
          </p:nvSpPr>
          <p:spPr bwMode="auto">
            <a:xfrm rot="17100000">
              <a:off x="3436896" y="3655507"/>
              <a:ext cx="270666" cy="946274"/>
            </a:xfrm>
            <a:custGeom>
              <a:avLst/>
              <a:gdLst>
                <a:gd name="T0" fmla="*/ 87 w 189"/>
                <a:gd name="T1" fmla="*/ 32 h 662"/>
                <a:gd name="T2" fmla="*/ 63 w 189"/>
                <a:gd name="T3" fmla="*/ 70 h 662"/>
                <a:gd name="T4" fmla="*/ 36 w 189"/>
                <a:gd name="T5" fmla="*/ 162 h 662"/>
                <a:gd name="T6" fmla="*/ 28 w 189"/>
                <a:gd name="T7" fmla="*/ 363 h 662"/>
                <a:gd name="T8" fmla="*/ 30 w 189"/>
                <a:gd name="T9" fmla="*/ 382 h 662"/>
                <a:gd name="T10" fmla="*/ 39 w 189"/>
                <a:gd name="T11" fmla="*/ 430 h 662"/>
                <a:gd name="T12" fmla="*/ 57 w 189"/>
                <a:gd name="T13" fmla="*/ 488 h 662"/>
                <a:gd name="T14" fmla="*/ 81 w 189"/>
                <a:gd name="T15" fmla="*/ 540 h 662"/>
                <a:gd name="T16" fmla="*/ 131 w 189"/>
                <a:gd name="T17" fmla="*/ 617 h 662"/>
                <a:gd name="T18" fmla="*/ 158 w 189"/>
                <a:gd name="T19" fmla="*/ 641 h 662"/>
                <a:gd name="T20" fmla="*/ 189 w 189"/>
                <a:gd name="T21" fmla="*/ 662 h 662"/>
                <a:gd name="T22" fmla="*/ 170 w 189"/>
                <a:gd name="T23" fmla="*/ 631 h 662"/>
                <a:gd name="T24" fmla="*/ 151 w 189"/>
                <a:gd name="T25" fmla="*/ 601 h 662"/>
                <a:gd name="T26" fmla="*/ 105 w 189"/>
                <a:gd name="T27" fmla="*/ 528 h 662"/>
                <a:gd name="T28" fmla="*/ 60 w 189"/>
                <a:gd name="T29" fmla="*/ 399 h 662"/>
                <a:gd name="T30" fmla="*/ 55 w 189"/>
                <a:gd name="T31" fmla="*/ 365 h 662"/>
                <a:gd name="T32" fmla="*/ 50 w 189"/>
                <a:gd name="T33" fmla="*/ 285 h 662"/>
                <a:gd name="T34" fmla="*/ 71 w 189"/>
                <a:gd name="T35" fmla="*/ 126 h 662"/>
                <a:gd name="T36" fmla="*/ 88 w 189"/>
                <a:gd name="T37" fmla="*/ 32 h 662"/>
                <a:gd name="T38" fmla="*/ 104 w 189"/>
                <a:gd name="T39" fmla="*/ 98 h 662"/>
                <a:gd name="T40" fmla="*/ 130 w 189"/>
                <a:gd name="T41" fmla="*/ 93 h 662"/>
                <a:gd name="T42" fmla="*/ 115 w 189"/>
                <a:gd name="T43" fmla="*/ 27 h 662"/>
                <a:gd name="T44" fmla="*/ 112 w 189"/>
                <a:gd name="T45" fmla="*/ 18 h 662"/>
                <a:gd name="T46" fmla="*/ 107 w 189"/>
                <a:gd name="T47" fmla="*/ 8 h 662"/>
                <a:gd name="T48" fmla="*/ 100 w 189"/>
                <a:gd name="T49" fmla="*/ 2 h 662"/>
                <a:gd name="T50" fmla="*/ 99 w 189"/>
                <a:gd name="T51" fmla="*/ 1 h 662"/>
                <a:gd name="T52" fmla="*/ 99 w 189"/>
                <a:gd name="T53" fmla="*/ 2 h 662"/>
                <a:gd name="T54" fmla="*/ 99 w 189"/>
                <a:gd name="T55" fmla="*/ 2 h 662"/>
                <a:gd name="T56" fmla="*/ 95 w 189"/>
                <a:gd name="T57" fmla="*/ 0 h 662"/>
                <a:gd name="T58" fmla="*/ 88 w 189"/>
                <a:gd name="T59" fmla="*/ 1 h 662"/>
                <a:gd name="T60" fmla="*/ 77 w 189"/>
                <a:gd name="T61" fmla="*/ 6 h 662"/>
                <a:gd name="T62" fmla="*/ 48 w 189"/>
                <a:gd name="T63" fmla="*/ 30 h 662"/>
                <a:gd name="T64" fmla="*/ 0 w 189"/>
                <a:gd name="T65" fmla="*/ 103 h 662"/>
                <a:gd name="T66" fmla="*/ 67 w 189"/>
                <a:gd name="T67" fmla="*/ 49 h 662"/>
                <a:gd name="T68" fmla="*/ 88 w 189"/>
                <a:gd name="T69" fmla="*/ 30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9" h="662">
                  <a:moveTo>
                    <a:pt x="67" y="49"/>
                  </a:moveTo>
                  <a:cubicBezTo>
                    <a:pt x="74" y="42"/>
                    <a:pt x="82" y="36"/>
                    <a:pt x="87" y="32"/>
                  </a:cubicBezTo>
                  <a:cubicBezTo>
                    <a:pt x="87" y="31"/>
                    <a:pt x="87" y="31"/>
                    <a:pt x="87" y="31"/>
                  </a:cubicBezTo>
                  <a:cubicBezTo>
                    <a:pt x="77" y="45"/>
                    <a:pt x="70" y="57"/>
                    <a:pt x="63" y="70"/>
                  </a:cubicBezTo>
                  <a:cubicBezTo>
                    <a:pt x="56" y="84"/>
                    <a:pt x="50" y="100"/>
                    <a:pt x="45" y="120"/>
                  </a:cubicBezTo>
                  <a:cubicBezTo>
                    <a:pt x="44" y="127"/>
                    <a:pt x="41" y="138"/>
                    <a:pt x="36" y="162"/>
                  </a:cubicBezTo>
                  <a:cubicBezTo>
                    <a:pt x="30" y="191"/>
                    <a:pt x="24" y="241"/>
                    <a:pt x="23" y="284"/>
                  </a:cubicBezTo>
                  <a:cubicBezTo>
                    <a:pt x="23" y="328"/>
                    <a:pt x="28" y="363"/>
                    <a:pt x="28" y="363"/>
                  </a:cubicBezTo>
                  <a:cubicBezTo>
                    <a:pt x="28" y="363"/>
                    <a:pt x="28" y="365"/>
                    <a:pt x="28" y="368"/>
                  </a:cubicBezTo>
                  <a:cubicBezTo>
                    <a:pt x="29" y="372"/>
                    <a:pt x="29" y="376"/>
                    <a:pt x="30" y="382"/>
                  </a:cubicBezTo>
                  <a:cubicBezTo>
                    <a:pt x="31" y="389"/>
                    <a:pt x="32" y="396"/>
                    <a:pt x="34" y="404"/>
                  </a:cubicBezTo>
                  <a:cubicBezTo>
                    <a:pt x="35" y="412"/>
                    <a:pt x="37" y="421"/>
                    <a:pt x="39" y="430"/>
                  </a:cubicBezTo>
                  <a:cubicBezTo>
                    <a:pt x="42" y="439"/>
                    <a:pt x="45" y="449"/>
                    <a:pt x="47" y="459"/>
                  </a:cubicBezTo>
                  <a:cubicBezTo>
                    <a:pt x="51" y="468"/>
                    <a:pt x="54" y="478"/>
                    <a:pt x="57" y="488"/>
                  </a:cubicBezTo>
                  <a:cubicBezTo>
                    <a:pt x="61" y="498"/>
                    <a:pt x="65" y="507"/>
                    <a:pt x="69" y="516"/>
                  </a:cubicBezTo>
                  <a:cubicBezTo>
                    <a:pt x="73" y="525"/>
                    <a:pt x="77" y="533"/>
                    <a:pt x="81" y="540"/>
                  </a:cubicBezTo>
                  <a:cubicBezTo>
                    <a:pt x="96" y="569"/>
                    <a:pt x="108" y="585"/>
                    <a:pt x="113" y="594"/>
                  </a:cubicBezTo>
                  <a:cubicBezTo>
                    <a:pt x="120" y="603"/>
                    <a:pt x="126" y="610"/>
                    <a:pt x="131" y="617"/>
                  </a:cubicBezTo>
                  <a:cubicBezTo>
                    <a:pt x="137" y="623"/>
                    <a:pt x="143" y="629"/>
                    <a:pt x="149" y="634"/>
                  </a:cubicBezTo>
                  <a:cubicBezTo>
                    <a:pt x="152" y="636"/>
                    <a:pt x="155" y="639"/>
                    <a:pt x="158" y="641"/>
                  </a:cubicBezTo>
                  <a:cubicBezTo>
                    <a:pt x="161" y="644"/>
                    <a:pt x="165" y="646"/>
                    <a:pt x="168" y="648"/>
                  </a:cubicBezTo>
                  <a:cubicBezTo>
                    <a:pt x="174" y="653"/>
                    <a:pt x="181" y="657"/>
                    <a:pt x="189" y="662"/>
                  </a:cubicBezTo>
                  <a:cubicBezTo>
                    <a:pt x="184" y="654"/>
                    <a:pt x="180" y="647"/>
                    <a:pt x="176" y="640"/>
                  </a:cubicBezTo>
                  <a:cubicBezTo>
                    <a:pt x="174" y="637"/>
                    <a:pt x="172" y="634"/>
                    <a:pt x="170" y="631"/>
                  </a:cubicBezTo>
                  <a:cubicBezTo>
                    <a:pt x="168" y="627"/>
                    <a:pt x="166" y="624"/>
                    <a:pt x="164" y="621"/>
                  </a:cubicBezTo>
                  <a:cubicBezTo>
                    <a:pt x="160" y="614"/>
                    <a:pt x="155" y="608"/>
                    <a:pt x="151" y="601"/>
                  </a:cubicBezTo>
                  <a:cubicBezTo>
                    <a:pt x="146" y="594"/>
                    <a:pt x="141" y="587"/>
                    <a:pt x="135" y="579"/>
                  </a:cubicBezTo>
                  <a:cubicBezTo>
                    <a:pt x="130" y="570"/>
                    <a:pt x="119" y="555"/>
                    <a:pt x="105" y="528"/>
                  </a:cubicBezTo>
                  <a:cubicBezTo>
                    <a:pt x="90" y="500"/>
                    <a:pt x="74" y="459"/>
                    <a:pt x="66" y="423"/>
                  </a:cubicBezTo>
                  <a:cubicBezTo>
                    <a:pt x="64" y="415"/>
                    <a:pt x="62" y="406"/>
                    <a:pt x="60" y="399"/>
                  </a:cubicBezTo>
                  <a:cubicBezTo>
                    <a:pt x="59" y="391"/>
                    <a:pt x="58" y="384"/>
                    <a:pt x="57" y="378"/>
                  </a:cubicBezTo>
                  <a:cubicBezTo>
                    <a:pt x="56" y="373"/>
                    <a:pt x="55" y="368"/>
                    <a:pt x="55" y="365"/>
                  </a:cubicBezTo>
                  <a:cubicBezTo>
                    <a:pt x="54" y="362"/>
                    <a:pt x="54" y="360"/>
                    <a:pt x="54" y="360"/>
                  </a:cubicBezTo>
                  <a:cubicBezTo>
                    <a:pt x="54" y="360"/>
                    <a:pt x="50" y="326"/>
                    <a:pt x="50" y="285"/>
                  </a:cubicBezTo>
                  <a:cubicBezTo>
                    <a:pt x="51" y="243"/>
                    <a:pt x="57" y="195"/>
                    <a:pt x="63" y="167"/>
                  </a:cubicBezTo>
                  <a:cubicBezTo>
                    <a:pt x="67" y="144"/>
                    <a:pt x="70" y="133"/>
                    <a:pt x="71" y="126"/>
                  </a:cubicBezTo>
                  <a:cubicBezTo>
                    <a:pt x="76" y="107"/>
                    <a:pt x="79" y="91"/>
                    <a:pt x="82" y="76"/>
                  </a:cubicBezTo>
                  <a:cubicBezTo>
                    <a:pt x="84" y="62"/>
                    <a:pt x="86" y="48"/>
                    <a:pt x="88" y="32"/>
                  </a:cubicBezTo>
                  <a:cubicBezTo>
                    <a:pt x="89" y="35"/>
                    <a:pt x="92" y="43"/>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ubicBezTo>
                    <a:pt x="14" y="99"/>
                    <a:pt x="23" y="96"/>
                    <a:pt x="32" y="86"/>
                  </a:cubicBezTo>
                  <a:cubicBezTo>
                    <a:pt x="37" y="81"/>
                    <a:pt x="53" y="64"/>
                    <a:pt x="67" y="49"/>
                  </a:cubicBezTo>
                  <a:close/>
                  <a:moveTo>
                    <a:pt x="88" y="30"/>
                  </a:moveTo>
                  <a:cubicBezTo>
                    <a:pt x="88" y="30"/>
                    <a:pt x="88" y="30"/>
                    <a:pt x="88" y="30"/>
                  </a:cubicBezTo>
                  <a:cubicBezTo>
                    <a:pt x="88" y="30"/>
                    <a:pt x="88" y="30"/>
                    <a:pt x="88" y="30"/>
                  </a:cubicBezTo>
                  <a:close/>
                </a:path>
              </a:pathLst>
            </a:custGeom>
            <a:solidFill>
              <a:srgbClr val="FF2600"/>
            </a:solidFill>
            <a:ln w="9525">
              <a:noFill/>
              <a:round/>
              <a:headEnd/>
              <a:tailEnd/>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IN" sz="1799"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48" name="TextBox 47"/>
          <p:cNvSpPr txBox="1"/>
          <p:nvPr/>
        </p:nvSpPr>
        <p:spPr>
          <a:xfrm>
            <a:off x="6099128" y="340775"/>
            <a:ext cx="5856885" cy="461545"/>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2399" b="1" i="1" u="none" strike="noStrike" kern="1200" cap="none" spc="0" normalizeH="0" baseline="0" noProof="0" dirty="0">
                <a:ln>
                  <a:noFill/>
                </a:ln>
                <a:solidFill>
                  <a:prstClr val="black"/>
                </a:solidFill>
                <a:effectLst/>
                <a:uLnTx/>
                <a:uFillTx/>
                <a:latin typeface="Segoe UI"/>
                <a:ea typeface="+mn-ea"/>
                <a:cs typeface="+mn-cs"/>
              </a:rPr>
              <a:t>Get in Behavior….</a:t>
            </a:r>
          </a:p>
        </p:txBody>
      </p:sp>
    </p:spTree>
    <p:extLst>
      <p:ext uri="{BB962C8B-B14F-4D97-AF65-F5344CB8AC3E}">
        <p14:creationId xmlns:p14="http://schemas.microsoft.com/office/powerpoint/2010/main" val="144197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ppt_x"/>
                                          </p:val>
                                        </p:tav>
                                        <p:tav tm="100000">
                                          <p:val>
                                            <p:strVal val="#ppt_x"/>
                                          </p:val>
                                        </p:tav>
                                      </p:tavLst>
                                    </p:anim>
                                    <p:anim calcmode="lin" valueType="num">
                                      <p:cBhvr additive="base">
                                        <p:cTn id="19"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randombar(horizontal)">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additive="base">
                                        <p:cTn id="29" dur="500" fill="hold"/>
                                        <p:tgtEl>
                                          <p:spTgt spid="44"/>
                                        </p:tgtEl>
                                        <p:attrNameLst>
                                          <p:attrName>ppt_x</p:attrName>
                                        </p:attrNameLst>
                                      </p:cBhvr>
                                      <p:tavLst>
                                        <p:tav tm="0">
                                          <p:val>
                                            <p:strVal val="#ppt_x"/>
                                          </p:val>
                                        </p:tav>
                                        <p:tav tm="100000">
                                          <p:val>
                                            <p:strVal val="#ppt_x"/>
                                          </p:val>
                                        </p:tav>
                                      </p:tavLst>
                                    </p:anim>
                                    <p:anim calcmode="lin" valueType="num">
                                      <p:cBhvr additive="base">
                                        <p:cTn id="3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additive="base">
                                        <p:cTn id="49" dur="500" fill="hold"/>
                                        <p:tgtEl>
                                          <p:spTgt spid="46"/>
                                        </p:tgtEl>
                                        <p:attrNameLst>
                                          <p:attrName>ppt_x</p:attrName>
                                        </p:attrNameLst>
                                      </p:cBhvr>
                                      <p:tavLst>
                                        <p:tav tm="0">
                                          <p:val>
                                            <p:strVal val="#ppt_x"/>
                                          </p:val>
                                        </p:tav>
                                        <p:tav tm="100000">
                                          <p:val>
                                            <p:strVal val="#ppt_x"/>
                                          </p:val>
                                        </p:tav>
                                      </p:tavLst>
                                    </p:anim>
                                    <p:anim calcmode="lin" valueType="num">
                                      <p:cBhvr additive="base">
                                        <p:cTn id="5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571" y="232081"/>
            <a:ext cx="5912429" cy="4462750"/>
          </a:xfrm>
          <a:prstGeom prst="rect">
            <a:avLst/>
          </a:prstGeom>
        </p:spPr>
      </p:pic>
      <p:sp>
        <p:nvSpPr>
          <p:cNvPr id="5" name="TextBox 4"/>
          <p:cNvSpPr txBox="1"/>
          <p:nvPr/>
        </p:nvSpPr>
        <p:spPr>
          <a:xfrm>
            <a:off x="8896350" y="285750"/>
            <a:ext cx="3295650"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Gill Sans MT" panose="020B0502020104020203" pitchFamily="34" charset="0"/>
                <a:ea typeface="+mn-ea"/>
                <a:cs typeface="+mn-cs"/>
              </a:rPr>
              <a:t>Your are a Business and your profit is what you are able to </a:t>
            </a:r>
            <a:r>
              <a:rPr kumimoji="0" lang="en-US" sz="4000" b="1" i="0" u="none" strike="noStrike" kern="0" cap="none" spc="0" normalizeH="0" baseline="0" noProof="0" dirty="0">
                <a:ln>
                  <a:noFill/>
                </a:ln>
                <a:solidFill>
                  <a:srgbClr val="FFFF00"/>
                </a:solidFill>
                <a:effectLst/>
                <a:uLnTx/>
                <a:uFillTx/>
                <a:latin typeface="Gill Sans MT" panose="020B0502020104020203" pitchFamily="34" charset="0"/>
                <a:ea typeface="+mn-ea"/>
                <a:cs typeface="+mn-cs"/>
              </a:rPr>
              <a:t>save and Invest</a:t>
            </a:r>
            <a:r>
              <a:rPr kumimoji="0" lang="en-US" sz="4000" b="0" i="0" u="none" strike="noStrike" kern="0" cap="none" spc="0" normalizeH="0" baseline="0" noProof="0" dirty="0">
                <a:ln>
                  <a:noFill/>
                </a:ln>
                <a:solidFill>
                  <a:srgbClr val="FFFFFF"/>
                </a:solidFill>
                <a:effectLst/>
                <a:uLnTx/>
                <a:uFillTx/>
                <a:latin typeface="Gill Sans MT" panose="020B0502020104020203" pitchFamily="34" charset="0"/>
                <a:ea typeface="+mn-ea"/>
                <a:cs typeface="+mn-cs"/>
              </a:rPr>
              <a:t> off your Sales Income </a:t>
            </a:r>
            <a:r>
              <a:rPr kumimoji="0" lang="en-US" sz="4000" b="1" i="1" u="none" strike="noStrike" kern="0" cap="none" spc="0" normalizeH="0" baseline="0" noProof="0" dirty="0">
                <a:ln>
                  <a:noFill/>
                </a:ln>
                <a:solidFill>
                  <a:srgbClr val="FFFFFF"/>
                </a:solidFill>
                <a:effectLst/>
                <a:uLnTx/>
                <a:uFillTx/>
                <a:latin typeface="Gill Sans MT" panose="020B0502020104020203" pitchFamily="34" charset="0"/>
                <a:ea typeface="+mn-ea"/>
                <a:cs typeface="+mn-cs"/>
              </a:rPr>
              <a:t>(Salary)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570" y="285750"/>
            <a:ext cx="5912429" cy="4462749"/>
          </a:xfrm>
          <a:prstGeom prst="rect">
            <a:avLst/>
          </a:prstGeom>
        </p:spPr>
      </p:pic>
      <p:sp>
        <p:nvSpPr>
          <p:cNvPr id="7" name="Content Placeholder 2"/>
          <p:cNvSpPr txBox="1">
            <a:spLocks/>
          </p:cNvSpPr>
          <p:nvPr/>
        </p:nvSpPr>
        <p:spPr>
          <a:xfrm>
            <a:off x="0" y="285750"/>
            <a:ext cx="3043451" cy="4797425"/>
          </a:xfrm>
          <a:prstGeom prst="rect">
            <a:avLst/>
          </a:prstGeom>
        </p:spPr>
        <p:txBody>
          <a:bodyPr rtlCol="0">
            <a:normAutofit fontScale="70000" lnSpcReduction="20000"/>
          </a:bodyPr>
          <a:lstStyle>
            <a:lvl1pPr marL="457067" indent="-457067" algn="l" defTabSz="1218845" rtl="0" eaLnBrk="1" latinLnBrk="0" hangingPunct="1">
              <a:spcBef>
                <a:spcPct val="20000"/>
              </a:spcBef>
              <a:buFont typeface="Arial" pitchFamily="34" charset="0"/>
              <a:buChar char="•"/>
              <a:defRPr sz="3599" kern="1200">
                <a:solidFill>
                  <a:schemeClr val="tx1"/>
                </a:solidFill>
                <a:latin typeface="+mj-lt"/>
                <a:ea typeface="+mn-ea"/>
                <a:cs typeface="+mn-cs"/>
              </a:defRPr>
            </a:lvl1pPr>
            <a:lvl2pPr marL="990311" indent="-380889" algn="l" defTabSz="1218845" rtl="0" eaLnBrk="1" latinLnBrk="0" hangingPunct="1">
              <a:spcBef>
                <a:spcPct val="20000"/>
              </a:spcBef>
              <a:buFont typeface="Arial" pitchFamily="34" charset="0"/>
              <a:buChar char="–"/>
              <a:defRPr sz="3199" kern="1200">
                <a:solidFill>
                  <a:schemeClr val="tx1"/>
                </a:solidFill>
                <a:latin typeface="+mj-lt"/>
                <a:ea typeface="+mn-ea"/>
                <a:cs typeface="+mn-cs"/>
              </a:defRPr>
            </a:lvl2pPr>
            <a:lvl3pPr marL="1523555" indent="-304712" algn="l" defTabSz="1218845" rtl="0" eaLnBrk="1" latinLnBrk="0" hangingPunct="1">
              <a:spcBef>
                <a:spcPct val="20000"/>
              </a:spcBef>
              <a:buFont typeface="Arial" pitchFamily="34" charset="0"/>
              <a:buChar char="•"/>
              <a:defRPr sz="2399" kern="1200">
                <a:solidFill>
                  <a:schemeClr val="tx1"/>
                </a:solidFill>
                <a:latin typeface="+mj-lt"/>
                <a:ea typeface="+mn-ea"/>
                <a:cs typeface="+mn-cs"/>
              </a:defRPr>
            </a:lvl3pPr>
            <a:lvl4pPr marL="2132979" indent="-304712" algn="l" defTabSz="1218845"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400" indent="-304712" algn="l" defTabSz="1218845"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1822"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244"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666"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089"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ct val="20000"/>
              </a:spcBef>
              <a:spcAft>
                <a:spcPts val="0"/>
              </a:spcAft>
              <a:buClrTx/>
              <a:buSzTx/>
              <a:buFont typeface="Arial" pitchFamily="34" charset="0"/>
              <a:buNone/>
              <a:tabLst/>
              <a:defRPr/>
            </a:pPr>
            <a:r>
              <a:rPr kumimoji="0" lang="en-GB" sz="6000" b="1" i="0" u="none" strike="noStrike" kern="1200" cap="none" spc="0" normalizeH="0" baseline="0" noProof="0" dirty="0">
                <a:ln>
                  <a:noFill/>
                </a:ln>
                <a:solidFill>
                  <a:sysClr val="windowText" lastClr="000000"/>
                </a:solidFill>
                <a:effectLst/>
                <a:uLnTx/>
                <a:uFillTx/>
                <a:latin typeface="Cambria" panose="02040503050406030204"/>
                <a:ea typeface="+mn-ea"/>
                <a:cs typeface="+mn-cs"/>
              </a:rPr>
              <a:t> </a:t>
            </a:r>
            <a:r>
              <a:rPr kumimoji="0" lang="en-GB" sz="5800" b="1" i="0" u="none" strike="noStrike" kern="1200" cap="none" spc="0" normalizeH="0" baseline="0" noProof="0" dirty="0">
                <a:ln>
                  <a:noFill/>
                </a:ln>
                <a:solidFill>
                  <a:srgbClr val="FFFF00"/>
                </a:solidFill>
                <a:effectLst/>
                <a:uLnTx/>
                <a:uFillTx/>
                <a:latin typeface="Cambria" panose="02040503050406030204"/>
                <a:ea typeface="+mn-ea"/>
                <a:cs typeface="+mn-cs"/>
              </a:rPr>
              <a:t>DISCIPLINE</a:t>
            </a:r>
          </a:p>
          <a:p>
            <a:pPr marL="0" marR="0" lvl="0" indent="0" algn="ctr" defTabSz="914126" rtl="0" eaLnBrk="1" fontAlgn="auto" latinLnBrk="0" hangingPunct="1">
              <a:lnSpc>
                <a:spcPct val="100000"/>
              </a:lnSpc>
              <a:spcBef>
                <a:spcPct val="20000"/>
              </a:spcBef>
              <a:spcAft>
                <a:spcPts val="0"/>
              </a:spcAft>
              <a:buClrTx/>
              <a:buSzTx/>
              <a:buFont typeface="Arial" pitchFamily="34" charset="0"/>
              <a:buNone/>
              <a:tabLst/>
              <a:defRPr/>
            </a:pPr>
            <a:endParaRPr kumimoji="0" lang="en-GB" sz="8800" b="1" i="0" u="none" strike="noStrike" kern="1200" cap="none" spc="0" normalizeH="0" baseline="0" noProof="0" dirty="0">
              <a:ln>
                <a:noFill/>
              </a:ln>
              <a:solidFill>
                <a:srgbClr val="FFFFFF"/>
              </a:solidFill>
              <a:effectLst/>
              <a:uLnTx/>
              <a:uFillTx/>
              <a:latin typeface="Cambria" panose="02040503050406030204"/>
              <a:ea typeface="+mn-ea"/>
              <a:cs typeface="+mn-cs"/>
            </a:endParaRPr>
          </a:p>
          <a:p>
            <a:pPr marL="228531" marR="0" lvl="0" indent="-228531" algn="ctr" defTabSz="914126" rtl="0" eaLnBrk="1" fontAlgn="auto" latinLnBrk="0" hangingPunct="1">
              <a:lnSpc>
                <a:spcPct val="100000"/>
              </a:lnSpc>
              <a:spcBef>
                <a:spcPct val="20000"/>
              </a:spcBef>
              <a:spcAft>
                <a:spcPts val="0"/>
              </a:spcAft>
              <a:buClrTx/>
              <a:buSzTx/>
              <a:buFont typeface="Arial" pitchFamily="34" charset="0"/>
              <a:buChar char="•"/>
              <a:tabLst/>
              <a:defRPr/>
            </a:pPr>
            <a:r>
              <a:rPr kumimoji="0" lang="en-GB" sz="8000" b="1" i="0" u="none" strike="noStrike" kern="1200" cap="none" spc="0" normalizeH="0" baseline="0" noProof="0" dirty="0">
                <a:ln>
                  <a:noFill/>
                </a:ln>
                <a:solidFill>
                  <a:srgbClr val="FFFFFF"/>
                </a:solidFill>
                <a:effectLst/>
                <a:uLnTx/>
                <a:uFillTx/>
                <a:latin typeface="Cambria" panose="02040503050406030204"/>
                <a:ea typeface="+mn-ea"/>
                <a:cs typeface="+mn-cs"/>
              </a:rPr>
              <a:t>Save</a:t>
            </a:r>
          </a:p>
          <a:p>
            <a:pPr marL="228531" marR="0" lvl="0" indent="-228531" algn="ctr" defTabSz="914126" rtl="0" eaLnBrk="1" fontAlgn="auto" latinLnBrk="0" hangingPunct="1">
              <a:lnSpc>
                <a:spcPct val="100000"/>
              </a:lnSpc>
              <a:spcBef>
                <a:spcPct val="20000"/>
              </a:spcBef>
              <a:spcAft>
                <a:spcPts val="0"/>
              </a:spcAft>
              <a:buClrTx/>
              <a:buSzTx/>
              <a:buFont typeface="Arial" pitchFamily="34" charset="0"/>
              <a:buChar char="•"/>
              <a:tabLst/>
              <a:defRPr/>
            </a:pPr>
            <a:endParaRPr kumimoji="0" lang="en-GB" sz="6000" b="1" i="0" u="none" strike="noStrike" kern="1200" cap="none" spc="0" normalizeH="0" baseline="0" noProof="0" dirty="0">
              <a:ln>
                <a:noFill/>
              </a:ln>
              <a:solidFill>
                <a:srgbClr val="FFFFFF"/>
              </a:solidFill>
              <a:effectLst/>
              <a:uLnTx/>
              <a:uFillTx/>
              <a:latin typeface="Cambria" panose="02040503050406030204"/>
              <a:ea typeface="+mn-ea"/>
              <a:cs typeface="+mn-cs"/>
            </a:endParaRPr>
          </a:p>
          <a:p>
            <a:pPr marL="228531" marR="0" lvl="0" indent="-228531" algn="ctr" defTabSz="914126" rtl="0" eaLnBrk="1" fontAlgn="auto" latinLnBrk="0" hangingPunct="1">
              <a:lnSpc>
                <a:spcPct val="100000"/>
              </a:lnSpc>
              <a:spcBef>
                <a:spcPct val="20000"/>
              </a:spcBef>
              <a:spcAft>
                <a:spcPts val="0"/>
              </a:spcAft>
              <a:buClrTx/>
              <a:buSzTx/>
              <a:buFont typeface="Arial" pitchFamily="34" charset="0"/>
              <a:buChar char="•"/>
              <a:tabLst/>
              <a:defRPr/>
            </a:pPr>
            <a:r>
              <a:rPr kumimoji="0" lang="en-GB" sz="8800" b="1" i="0" u="none" strike="noStrike" kern="1200" cap="none" spc="0" normalizeH="0" baseline="0" noProof="0" dirty="0">
                <a:ln>
                  <a:noFill/>
                </a:ln>
                <a:solidFill>
                  <a:srgbClr val="FFFFFF"/>
                </a:solidFill>
                <a:effectLst/>
                <a:uLnTx/>
                <a:uFillTx/>
                <a:latin typeface="Cambria" panose="02040503050406030204"/>
                <a:ea typeface="+mn-ea"/>
                <a:cs typeface="+mn-cs"/>
              </a:rPr>
              <a:t>Invest</a:t>
            </a:r>
          </a:p>
        </p:txBody>
      </p:sp>
    </p:spTree>
    <p:extLst>
      <p:ext uri="{BB962C8B-B14F-4D97-AF65-F5344CB8AC3E}">
        <p14:creationId xmlns:p14="http://schemas.microsoft.com/office/powerpoint/2010/main" val="59306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5095875" y="330200"/>
            <a:ext cx="7096125" cy="1400175"/>
          </a:xfrm>
          <a:prstGeom prst="rect">
            <a:avLst/>
          </a:prstGeom>
        </p:spPr>
        <p:txBody>
          <a:bodyPr/>
          <a:lstStyle>
            <a:lvl1pPr algn="l" defTabSz="1218845" rtl="0" eaLnBrk="1" latinLnBrk="0" hangingPunct="1">
              <a:spcBef>
                <a:spcPct val="0"/>
              </a:spcBef>
              <a:buNone/>
              <a:defRPr sz="3199" kern="1200">
                <a:solidFill>
                  <a:schemeClr val="tx1">
                    <a:lumMod val="65000"/>
                    <a:lumOff val="35000"/>
                  </a:schemeClr>
                </a:solidFill>
                <a:latin typeface="+mj-lt"/>
                <a:ea typeface="+mj-ea"/>
                <a:cs typeface="+mj-cs"/>
              </a:defRPr>
            </a:lvl1pPr>
          </a:lstStyle>
          <a:p>
            <a:pPr marL="0" marR="0" lvl="0" indent="0" algn="ctr" defTabSz="1218845" rtl="0" eaLnBrk="1" fontAlgn="auto" latinLnBrk="0" hangingPunct="1">
              <a:lnSpc>
                <a:spcPct val="100000"/>
              </a:lnSpc>
              <a:spcBef>
                <a:spcPct val="0"/>
              </a:spcBef>
              <a:spcAft>
                <a:spcPts val="0"/>
              </a:spcAft>
              <a:buClrTx/>
              <a:buSzTx/>
              <a:buFontTx/>
              <a:buNone/>
              <a:tabLst/>
              <a:defRPr/>
            </a:pPr>
            <a:r>
              <a:rPr kumimoji="0" lang="en-US" sz="15000" b="1" i="0" u="none" strike="noStrike" kern="1200" cap="none" spc="0" normalizeH="0" baseline="0" noProof="0" dirty="0">
                <a:ln>
                  <a:noFill/>
                </a:ln>
                <a:solidFill>
                  <a:srgbClr val="FFFF00"/>
                </a:solidFill>
                <a:effectLst/>
                <a:uLnTx/>
                <a:uFillTx/>
                <a:latin typeface="Cambria" panose="02040503050406030204"/>
                <a:ea typeface="+mj-ea"/>
                <a:cs typeface="+mj-cs"/>
              </a:rPr>
              <a:t>4</a:t>
            </a:r>
            <a:br>
              <a:rPr kumimoji="0" lang="en-US" sz="7200" b="1" i="0" u="none" strike="noStrike" kern="1200" cap="none" spc="0" normalizeH="0" baseline="0" noProof="0" dirty="0">
                <a:ln>
                  <a:noFill/>
                </a:ln>
                <a:solidFill>
                  <a:srgbClr val="FFFF00"/>
                </a:solidFill>
                <a:effectLst/>
                <a:uLnTx/>
                <a:uFillTx/>
                <a:latin typeface="Cambria" panose="02040503050406030204"/>
                <a:ea typeface="+mj-ea"/>
                <a:cs typeface="+mj-cs"/>
              </a:rPr>
            </a:br>
            <a:r>
              <a:rPr kumimoji="0" lang="en-US" sz="7200" b="1" i="0" u="none" strike="noStrike" kern="1200" cap="none" spc="0" normalizeH="0" baseline="0" noProof="0" dirty="0">
                <a:ln>
                  <a:noFill/>
                </a:ln>
                <a:solidFill>
                  <a:srgbClr val="FFFF00"/>
                </a:solidFill>
                <a:effectLst/>
                <a:uLnTx/>
                <a:uFillTx/>
                <a:latin typeface="Cambria" panose="02040503050406030204"/>
                <a:ea typeface="+mj-ea"/>
                <a:cs typeface="+mj-cs"/>
              </a:rPr>
              <a:t>YOU</a:t>
            </a:r>
            <a:endParaRPr kumimoji="0" lang="en-US" sz="1600" b="1" i="0" u="none" strike="noStrike" kern="1200" cap="none" spc="0" normalizeH="0" baseline="0" noProof="0" dirty="0">
              <a:ln>
                <a:noFill/>
              </a:ln>
              <a:solidFill>
                <a:srgbClr val="FFFFFF"/>
              </a:solidFill>
              <a:effectLst/>
              <a:uLnTx/>
              <a:uFillTx/>
              <a:latin typeface="Cambria" panose="02040503050406030204"/>
              <a:ea typeface="+mj-ea"/>
              <a:cs typeface="+mj-cs"/>
            </a:endParaRPr>
          </a:p>
        </p:txBody>
      </p:sp>
      <p:pic>
        <p:nvPicPr>
          <p:cNvPr id="2" name="Picture 1">
            <a:extLst>
              <a:ext uri="{FF2B5EF4-FFF2-40B4-BE49-F238E27FC236}">
                <a16:creationId xmlns:a16="http://schemas.microsoft.com/office/drawing/2014/main" id="{13EA4382-5133-D1CD-253E-4A9FABE90441}"/>
              </a:ext>
            </a:extLst>
          </p:cNvPr>
          <p:cNvPicPr>
            <a:picLocks noChangeAspect="1"/>
          </p:cNvPicPr>
          <p:nvPr/>
        </p:nvPicPr>
        <p:blipFill>
          <a:blip r:embed="rId2"/>
          <a:stretch>
            <a:fillRect/>
          </a:stretch>
        </p:blipFill>
        <p:spPr>
          <a:xfrm>
            <a:off x="242092" y="807493"/>
            <a:ext cx="6718374" cy="5243014"/>
          </a:xfrm>
          <a:prstGeom prst="rect">
            <a:avLst/>
          </a:prstGeom>
        </p:spPr>
      </p:pic>
    </p:spTree>
    <p:extLst>
      <p:ext uri="{BB962C8B-B14F-4D97-AF65-F5344CB8AC3E}">
        <p14:creationId xmlns:p14="http://schemas.microsoft.com/office/powerpoint/2010/main" val="71693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03C02-0365-36E9-81C9-6A5D23C125E8}"/>
              </a:ext>
            </a:extLst>
          </p:cNvPr>
          <p:cNvSpPr>
            <a:spLocks noGrp="1"/>
          </p:cNvSpPr>
          <p:nvPr>
            <p:ph type="title"/>
          </p:nvPr>
        </p:nvSpPr>
        <p:spPr>
          <a:xfrm>
            <a:off x="755828" y="123290"/>
            <a:ext cx="11111046" cy="6606283"/>
          </a:xfrm>
        </p:spPr>
        <p:txBody>
          <a:bodyPr>
            <a:normAutofit/>
          </a:bodyPr>
          <a:lstStyle/>
          <a:p>
            <a:pPr algn="ctr"/>
            <a:r>
              <a:rPr lang="en-US" sz="10000" b="1" i="1" dirty="0">
                <a:latin typeface="Aptos" panose="020B0004020202020204" pitchFamily="34" charset="0"/>
              </a:rPr>
              <a:t>“MONEY IS NOT EVERYTHING BUT EVERYTHING NEEDS MONEY”</a:t>
            </a:r>
            <a:endParaRPr lang="en-UG" sz="10000" b="1" i="1" dirty="0">
              <a:latin typeface="Aptos" panose="020B0004020202020204" pitchFamily="34" charset="0"/>
            </a:endParaRPr>
          </a:p>
        </p:txBody>
      </p:sp>
      <p:sp>
        <p:nvSpPr>
          <p:cNvPr id="4" name="TextBox 3">
            <a:extLst>
              <a:ext uri="{FF2B5EF4-FFF2-40B4-BE49-F238E27FC236}">
                <a16:creationId xmlns:a16="http://schemas.microsoft.com/office/drawing/2014/main" id="{A51A9C12-4D45-9028-3AA1-080B5AE8191E}"/>
              </a:ext>
            </a:extLst>
          </p:cNvPr>
          <p:cNvSpPr txBox="1"/>
          <p:nvPr/>
        </p:nvSpPr>
        <p:spPr>
          <a:xfrm>
            <a:off x="2250040" y="6513816"/>
            <a:ext cx="51679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headmaster.atwork.co.za</a:t>
            </a:r>
            <a:endParaRPr kumimoji="0" lang="en-UG"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3300707"/>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506" y="180754"/>
            <a:ext cx="10027605" cy="56323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a:ln>
                  <a:noFill/>
                </a:ln>
                <a:solidFill>
                  <a:prstClr val="black"/>
                </a:solidFill>
                <a:effectLst/>
                <a:uLnTx/>
                <a:uFillTx/>
                <a:latin typeface="Calibri" panose="020F0502020204030204"/>
                <a:ea typeface="+mn-ea"/>
                <a:cs typeface="+mn-cs"/>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a:ln>
                  <a:noFill/>
                </a:ln>
                <a:solidFill>
                  <a:prstClr val="black"/>
                </a:solidFill>
                <a:effectLst/>
                <a:uLnTx/>
                <a:uFillTx/>
                <a:latin typeface="Calibri" panose="020F0502020204030204"/>
                <a:ea typeface="+mn-ea"/>
                <a:cs typeface="+mn-cs"/>
              </a:rPr>
              <a:t>If you do not </a:t>
            </a:r>
            <a:r>
              <a:rPr kumimoji="0" lang="en-US" sz="9000" b="1" i="0" u="none" strike="noStrike" kern="1200" cap="none" spc="0" normalizeH="0" baseline="0" noProof="0" dirty="0">
                <a:ln>
                  <a:noFill/>
                </a:ln>
                <a:solidFill>
                  <a:srgbClr val="FF0000"/>
                </a:solidFill>
                <a:effectLst/>
                <a:uLnTx/>
                <a:uFillTx/>
                <a:latin typeface="Calibri" panose="020F0502020204030204"/>
                <a:ea typeface="+mn-ea"/>
                <a:cs typeface="+mn-cs"/>
              </a:rPr>
              <a:t>SAVE</a:t>
            </a:r>
            <a:r>
              <a:rPr kumimoji="0" lang="en-US" sz="9000" b="1" i="0" u="none" strike="noStrike" kern="1200" cap="none" spc="0" normalizeH="0" baseline="0" noProof="0" dirty="0">
                <a:ln>
                  <a:noFill/>
                </a:ln>
                <a:solidFill>
                  <a:prstClr val="black"/>
                </a:solidFill>
                <a:effectLst/>
                <a:uLnTx/>
                <a:uFillTx/>
                <a:latin typeface="Calibri" panose="020F0502020204030204"/>
                <a:ea typeface="+mn-ea"/>
                <a:cs typeface="+mn-cs"/>
              </a:rPr>
              <a:t> money…money won't save you</a:t>
            </a:r>
          </a:p>
        </p:txBody>
      </p:sp>
    </p:spTree>
    <p:extLst>
      <p:ext uri="{BB962C8B-B14F-4D97-AF65-F5344CB8AC3E}">
        <p14:creationId xmlns:p14="http://schemas.microsoft.com/office/powerpoint/2010/main" val="49253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007" y="100887"/>
            <a:ext cx="7315200" cy="67403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0" b="0" i="0" u="none" strike="noStrike" kern="1200" cap="none" spc="0" normalizeH="0" baseline="0" noProof="0" dirty="0">
                <a:ln>
                  <a:noFill/>
                </a:ln>
                <a:solidFill>
                  <a:prstClr val="black"/>
                </a:solidFill>
                <a:effectLst/>
                <a:uLnTx/>
                <a:uFillTx/>
                <a:latin typeface="Calibri" panose="020F0502020204030204"/>
                <a:ea typeface="+mn-ea"/>
                <a:cs typeface="+mn-cs"/>
              </a:rPr>
              <a:t> 2.</a:t>
            </a:r>
            <a:r>
              <a:rPr kumimoji="0" lang="en-US" sz="12000" b="1" i="0" u="none" strike="noStrike" kern="1200" cap="none" spc="0" normalizeH="0" baseline="0" noProof="0" dirty="0">
                <a:ln>
                  <a:noFill/>
                </a:ln>
                <a:solidFill>
                  <a:prstClr val="black"/>
                </a:solidFill>
                <a:effectLst/>
                <a:uLnTx/>
                <a:uFillTx/>
                <a:latin typeface="Calibri" panose="020F0502020204030204"/>
                <a:ea typeface="+mn-ea"/>
                <a:cs typeface="+mn-cs"/>
              </a:rPr>
              <a:t>You need to</a:t>
            </a:r>
            <a:r>
              <a:rPr kumimoji="0" lang="en-US" sz="9600" b="1" i="0" u="none" strike="noStrike" kern="1200" cap="none" spc="0" normalizeH="0" baseline="0" noProof="0" dirty="0">
                <a:ln>
                  <a:noFill/>
                </a:ln>
                <a:solidFill>
                  <a:prstClr val="black"/>
                </a:solidFill>
                <a:effectLst/>
                <a:uLnTx/>
                <a:uFillTx/>
                <a:latin typeface="Calibri" panose="020F0502020204030204"/>
                <a:ea typeface="+mn-ea"/>
                <a:cs typeface="+mn-cs"/>
              </a:rPr>
              <a:t> Grow Up…not just grow Old</a:t>
            </a:r>
          </a:p>
        </p:txBody>
      </p:sp>
      <p:sp>
        <p:nvSpPr>
          <p:cNvPr id="4" name="TextBox 3"/>
          <p:cNvSpPr txBox="1"/>
          <p:nvPr/>
        </p:nvSpPr>
        <p:spPr>
          <a:xfrm>
            <a:off x="8201025" y="247650"/>
            <a:ext cx="3514725" cy="378565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I have a wife and children now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You beg around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You know a lot …you understand little-seat belt test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Look down on your boss because of 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Have work experience not expertise</a:t>
            </a:r>
          </a:p>
        </p:txBody>
      </p:sp>
    </p:spTree>
    <p:extLst>
      <p:ext uri="{BB962C8B-B14F-4D97-AF65-F5344CB8AC3E}">
        <p14:creationId xmlns:p14="http://schemas.microsoft.com/office/powerpoint/2010/main" val="78559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330" y="565863"/>
            <a:ext cx="8266923"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0" b="1" dirty="0">
                <a:solidFill>
                  <a:prstClr val="black"/>
                </a:solidFill>
                <a:latin typeface="Calibri" panose="020F0502020204030204"/>
              </a:rPr>
              <a:t>3</a:t>
            </a:r>
            <a:r>
              <a:rPr kumimoji="0" lang="en-US" sz="12000" b="1"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n-US" sz="12000" b="1" i="0" u="none" strike="noStrike" kern="1200" cap="none" spc="0" normalizeH="0" baseline="0" noProof="0" dirty="0">
                <a:ln>
                  <a:noFill/>
                </a:ln>
                <a:solidFill>
                  <a:prstClr val="black"/>
                </a:solidFill>
                <a:effectLst/>
                <a:uLnTx/>
                <a:uFillTx/>
                <a:latin typeface="Calibri" panose="020F0502020204030204"/>
                <a:ea typeface="+mn-ea"/>
                <a:cs typeface="+mn-cs"/>
              </a:rPr>
              <a:t>You Are Over PAID</a:t>
            </a:r>
          </a:p>
        </p:txBody>
      </p:sp>
      <p:sp>
        <p:nvSpPr>
          <p:cNvPr id="3" name="TextBox 2"/>
          <p:cNvSpPr txBox="1"/>
          <p:nvPr/>
        </p:nvSpPr>
        <p:spPr>
          <a:xfrm>
            <a:off x="8010525" y="371475"/>
            <a:ext cx="3981450"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Litmus Test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New Salary excites you for 3 months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Your “needs” multiply faster than your increment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You wont quite if your salary is cut into half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No one demands you for a premium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You think you are overworked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You added no skill from your first employment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72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337A85-FBA9-B2DB-D512-69AFAEDCA6CE}"/>
              </a:ext>
            </a:extLst>
          </p:cNvPr>
          <p:cNvSpPr txBox="1"/>
          <p:nvPr/>
        </p:nvSpPr>
        <p:spPr>
          <a:xfrm>
            <a:off x="267128" y="135674"/>
            <a:ext cx="11825555" cy="62478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0" b="1" i="0" u="none" strike="noStrike" kern="1200" cap="none" spc="0" normalizeH="0" baseline="0" noProof="0" dirty="0">
                <a:ln>
                  <a:noFill/>
                </a:ln>
                <a:solidFill>
                  <a:prstClr val="black"/>
                </a:solidFill>
                <a:effectLst/>
                <a:uLnTx/>
                <a:uFillTx/>
                <a:latin typeface="Calibri" panose="020F0502020204030204"/>
                <a:ea typeface="+mn-ea"/>
                <a:cs typeface="+mn-cs"/>
              </a:rPr>
              <a:t>If you ONLY knew……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C00000"/>
                </a:solidFill>
                <a:effectLst/>
                <a:uLnTx/>
                <a:uFillTx/>
                <a:latin typeface="Calibri" panose="020F0502020204030204"/>
                <a:ea typeface="+mn-ea"/>
                <a:cs typeface="+mn-cs"/>
              </a:rPr>
              <a:t>HERE WILL BECOME THERE</a:t>
            </a:r>
            <a:endParaRPr kumimoji="0" lang="en-UG" sz="4000" b="1" i="1"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524"/>
            <a:ext cx="12092683" cy="6932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4103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descr="A close-up of a pile of coins&#10;&#10;Description automatically generated with low confidence">
            <a:extLst>
              <a:ext uri="{FF2B5EF4-FFF2-40B4-BE49-F238E27FC236}">
                <a16:creationId xmlns:a16="http://schemas.microsoft.com/office/drawing/2014/main" id="{FF272341-9B0B-43EB-AB18-0C272D7D5C0F}"/>
              </a:ext>
            </a:extLst>
          </p:cNvPr>
          <p:cNvPicPr>
            <a:picLocks noChangeAspect="1"/>
          </p:cNvPicPr>
          <p:nvPr/>
        </p:nvPicPr>
        <p:blipFill rotWithShape="1">
          <a:blip r:embed="rId3">
            <a:extLst>
              <a:ext uri="{28A0092B-C50C-407E-A947-70E740481C1C}">
                <a14:useLocalDpi xmlns:a14="http://schemas.microsoft.com/office/drawing/2010/main" val="0"/>
              </a:ext>
            </a:extLst>
          </a:blip>
          <a:srcRect b="24150"/>
          <a:stretch/>
        </p:blipFill>
        <p:spPr>
          <a:xfrm>
            <a:off x="4635" y="893"/>
            <a:ext cx="12181204" cy="6856214"/>
          </a:xfrm>
          <a:prstGeom prst="rect">
            <a:avLst/>
          </a:prstGeom>
        </p:spPr>
      </p:pic>
      <p:sp>
        <p:nvSpPr>
          <p:cNvPr id="87" name="Rectangle 86">
            <a:extLst>
              <a:ext uri="{FF2B5EF4-FFF2-40B4-BE49-F238E27FC236}">
                <a16:creationId xmlns:a16="http://schemas.microsoft.com/office/drawing/2014/main" id="{789F6E0C-4C06-4302-A39C-5CE861791AA0}"/>
              </a:ext>
            </a:extLst>
          </p:cNvPr>
          <p:cNvSpPr/>
          <p:nvPr/>
        </p:nvSpPr>
        <p:spPr>
          <a:xfrm>
            <a:off x="1588" y="893"/>
            <a:ext cx="12188824" cy="6856214"/>
          </a:xfrm>
          <a:prstGeom prst="rect">
            <a:avLst/>
          </a:prstGeom>
          <a:solidFill>
            <a:schemeClr val="tx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G"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Text Placeholder 9">
            <a:extLst>
              <a:ext uri="{FF2B5EF4-FFF2-40B4-BE49-F238E27FC236}">
                <a16:creationId xmlns:a16="http://schemas.microsoft.com/office/drawing/2014/main" id="{699C1475-3897-446C-85C7-036809979D5B}"/>
              </a:ext>
            </a:extLst>
          </p:cNvPr>
          <p:cNvSpPr txBox="1">
            <a:spLocks/>
          </p:cNvSpPr>
          <p:nvPr/>
        </p:nvSpPr>
        <p:spPr>
          <a:xfrm>
            <a:off x="-2987" y="-8188"/>
            <a:ext cx="12188826" cy="6856214"/>
          </a:xfrm>
          <a:prstGeom prst="rect">
            <a:avLst/>
          </a:prstGeom>
          <a:gradFill flip="none" rotWithShape="1">
            <a:gsLst>
              <a:gs pos="66000">
                <a:srgbClr val="010B28">
                  <a:alpha val="30000"/>
                </a:srgbClr>
              </a:gs>
              <a:gs pos="12000">
                <a:srgbClr val="8AB833">
                  <a:alpha val="80000"/>
                </a:srgbClr>
              </a:gs>
            </a:gsLst>
            <a:path path="circle">
              <a:fillToRect l="100000" t="100000"/>
            </a:path>
            <a:tileRect r="-100000" b="-100000"/>
          </a:gradFill>
          <a:ln w="12700" cap="flat" cmpd="sng" algn="ctr">
            <a:noFill/>
            <a:prstDash val="solid"/>
            <a:miter lim="800000"/>
          </a:ln>
          <a:effectLst/>
        </p:spPr>
        <p:txBody>
          <a:bodyPr vert="horz" lIns="91416" tIns="45708" rIns="91416" bIns="45708" rtlCol="0" anchor="ctr">
            <a:noAutofit/>
          </a:bodyPr>
          <a:lstStyle>
            <a:lvl1pPr marL="0" indent="0" algn="ctr" defTabSz="914400" rtl="0" eaLnBrk="1" latinLnBrk="0" hangingPunct="1">
              <a:lnSpc>
                <a:spcPct val="100000"/>
              </a:lnSpc>
              <a:spcBef>
                <a:spcPts val="0"/>
              </a:spcBef>
              <a:buFont typeface="Arial" panose="020B0604020202020204" pitchFamily="34" charset="0"/>
              <a:buNone/>
              <a:defRPr lang="en-US" sz="1400" kern="1200" spc="300" baseline="0" dirty="0">
                <a:solidFill>
                  <a:schemeClr val="lt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lt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lt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lt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300" normalizeH="0" baseline="0" noProof="0">
              <a:ln>
                <a:noFill/>
              </a:ln>
              <a:solidFill>
                <a:prstClr val="white"/>
              </a:solidFill>
              <a:effectLst/>
              <a:uLnTx/>
              <a:uFillTx/>
              <a:latin typeface="Arial" panose="020B0604020202020204" pitchFamily="34" charset="0"/>
              <a:ea typeface="微软雅黑"/>
              <a:cs typeface="Arial" panose="020B0604020202020204" pitchFamily="34" charset="0"/>
            </a:endParaRPr>
          </a:p>
        </p:txBody>
      </p:sp>
      <p:sp>
        <p:nvSpPr>
          <p:cNvPr id="18" name="Rectangle 17">
            <a:extLst>
              <a:ext uri="{FF2B5EF4-FFF2-40B4-BE49-F238E27FC236}">
                <a16:creationId xmlns:a16="http://schemas.microsoft.com/office/drawing/2014/main" id="{A7AC8402-AE0E-40CB-8407-64323A6DC3A9}"/>
              </a:ext>
            </a:extLst>
          </p:cNvPr>
          <p:cNvSpPr/>
          <p:nvPr/>
        </p:nvSpPr>
        <p:spPr>
          <a:xfrm>
            <a:off x="1587" y="2369654"/>
            <a:ext cx="12188826" cy="1503668"/>
          </a:xfrm>
          <a:prstGeom prst="rect">
            <a:avLst/>
          </a:prstGeom>
          <a:gradFill flip="none" rotWithShape="1">
            <a:gsLst>
              <a:gs pos="100000">
                <a:schemeClr val="accent1">
                  <a:lumMod val="50000"/>
                  <a:alpha val="0"/>
                </a:schemeClr>
              </a:gs>
              <a:gs pos="50000">
                <a:srgbClr val="182953"/>
              </a:gs>
              <a:gs pos="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G" sz="1799"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9" name="TextBox 8">
            <a:extLst>
              <a:ext uri="{FF2B5EF4-FFF2-40B4-BE49-F238E27FC236}">
                <a16:creationId xmlns:a16="http://schemas.microsoft.com/office/drawing/2014/main" id="{6EF124CC-41A3-4148-BAEF-8482E9DDF3C0}"/>
              </a:ext>
            </a:extLst>
          </p:cNvPr>
          <p:cNvSpPr txBox="1"/>
          <p:nvPr/>
        </p:nvSpPr>
        <p:spPr>
          <a:xfrm>
            <a:off x="2784030" y="2650680"/>
            <a:ext cx="7501253" cy="584623"/>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3199"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THANK YOU</a:t>
            </a:r>
          </a:p>
        </p:txBody>
      </p:sp>
    </p:spTree>
    <p:extLst>
      <p:ext uri="{BB962C8B-B14F-4D97-AF65-F5344CB8AC3E}">
        <p14:creationId xmlns:p14="http://schemas.microsoft.com/office/powerpoint/2010/main" val="119543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idx="4294967295"/>
          </p:nvPr>
        </p:nvSpPr>
        <p:spPr bwMode="auto">
          <a:xfrm>
            <a:off x="0" y="0"/>
            <a:ext cx="9771063" cy="1470025"/>
          </a:xfrm>
          <a:noFill/>
          <a:ln>
            <a:miter lim="800000"/>
            <a:headEnd/>
            <a:tailEnd/>
          </a:ln>
        </p:spPr>
        <p:txBody>
          <a:bodyPr vert="horz" wrap="square" lIns="91440" tIns="45720" rIns="91440" bIns="45720" numCol="1" rtlCol="0" anchor="t" anchorCtr="0" compatLnSpc="1">
            <a:prstTxWarp prst="textNoShape">
              <a:avLst/>
            </a:prstTxWarp>
            <a:normAutofit/>
          </a:bodyPr>
          <a:lstStyle/>
          <a:p>
            <a:pPr eaLnBrk="1" hangingPunct="1"/>
            <a:r>
              <a:rPr lang="en-US" dirty="0"/>
              <a:t>Working on Appearances …ignoring reality</a:t>
            </a:r>
          </a:p>
        </p:txBody>
      </p:sp>
      <p:pic>
        <p:nvPicPr>
          <p:cNvPr id="101379" name="Picture 3"/>
          <p:cNvPicPr>
            <a:picLocks noGrp="1" noChangeAspect="1" noChangeArrowheads="1"/>
          </p:cNvPicPr>
          <p:nvPr>
            <p:ph idx="4294967295"/>
          </p:nvPr>
        </p:nvPicPr>
        <p:blipFill>
          <a:blip r:embed="rId2"/>
          <a:srcRect/>
          <a:stretch>
            <a:fillRect/>
          </a:stretch>
        </p:blipFill>
        <p:spPr bwMode="auto">
          <a:xfrm>
            <a:off x="0" y="447675"/>
            <a:ext cx="10593388" cy="6410325"/>
          </a:xfrm>
          <a:prstGeom prst="rect">
            <a:avLst/>
          </a:prstGeom>
          <a:noFill/>
          <a:ln>
            <a:miter lim="800000"/>
            <a:headEnd/>
            <a:tailEnd/>
          </a:ln>
        </p:spPr>
      </p:pic>
    </p:spTree>
    <p:extLst>
      <p:ext uri="{BB962C8B-B14F-4D97-AF65-F5344CB8AC3E}">
        <p14:creationId xmlns:p14="http://schemas.microsoft.com/office/powerpoint/2010/main" val="76501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1378"/>
                                        </p:tgtEl>
                                        <p:attrNameLst>
                                          <p:attrName>style.visibility</p:attrName>
                                        </p:attrNameLst>
                                      </p:cBhvr>
                                      <p:to>
                                        <p:strVal val="visible"/>
                                      </p:to>
                                    </p:set>
                                    <p:anim calcmode="lin" valueType="num">
                                      <p:cBhvr additive="base">
                                        <p:cTn id="7" dur="500" fill="hold"/>
                                        <p:tgtEl>
                                          <p:spTgt spid="101378"/>
                                        </p:tgtEl>
                                        <p:attrNameLst>
                                          <p:attrName>ppt_x</p:attrName>
                                        </p:attrNameLst>
                                      </p:cBhvr>
                                      <p:tavLst>
                                        <p:tav tm="0">
                                          <p:val>
                                            <p:strVal val="#ppt_x"/>
                                          </p:val>
                                        </p:tav>
                                        <p:tav tm="100000">
                                          <p:val>
                                            <p:strVal val="#ppt_x"/>
                                          </p:val>
                                        </p:tav>
                                      </p:tavLst>
                                    </p:anim>
                                    <p:anim calcmode="lin" valueType="num">
                                      <p:cBhvr additive="base">
                                        <p:cTn id="8" dur="500" fill="hold"/>
                                        <p:tgtEl>
                                          <p:spTgt spid="1013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EFB7C-9C27-A8B1-8438-58FFE5C65DF6}"/>
              </a:ext>
            </a:extLst>
          </p:cNvPr>
          <p:cNvSpPr>
            <a:spLocks noGrp="1"/>
          </p:cNvSpPr>
          <p:nvPr>
            <p:ph type="title"/>
          </p:nvPr>
        </p:nvSpPr>
        <p:spPr>
          <a:xfrm>
            <a:off x="838200" y="786365"/>
            <a:ext cx="10515600" cy="5532241"/>
          </a:xfrm>
        </p:spPr>
        <p:txBody>
          <a:bodyPr>
            <a:normAutofit/>
          </a:bodyPr>
          <a:lstStyle/>
          <a:p>
            <a:pPr algn="ctr"/>
            <a:r>
              <a:rPr lang="en-US" sz="7200" b="1" dirty="0"/>
              <a:t>COPORATE GOLDMINE OVER TIME…THE HERE AND THERE</a:t>
            </a:r>
            <a:br>
              <a:rPr lang="en-US" sz="7200" b="1" dirty="0"/>
            </a:br>
            <a:r>
              <a:rPr lang="en-US" sz="7200" b="1" dirty="0">
                <a:solidFill>
                  <a:srgbClr val="FF0000"/>
                </a:solidFill>
              </a:rPr>
              <a:t>GRATITUATY</a:t>
            </a:r>
            <a:endParaRPr lang="en-UG" sz="7200" b="1" dirty="0">
              <a:solidFill>
                <a:srgbClr val="FF0000"/>
              </a:solidFill>
            </a:endParaRPr>
          </a:p>
        </p:txBody>
      </p:sp>
      <p:pic>
        <p:nvPicPr>
          <p:cNvPr id="5" name="Picture 4">
            <a:extLst>
              <a:ext uri="{FF2B5EF4-FFF2-40B4-BE49-F238E27FC236}">
                <a16:creationId xmlns:a16="http://schemas.microsoft.com/office/drawing/2014/main" id="{E94B6DF8-38A9-F037-AAF0-94F3182E44E9}"/>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A793AF4-6E25-B636-C933-F5A8B82D8DF1}"/>
              </a:ext>
            </a:extLst>
          </p:cNvPr>
          <p:cNvSpPr txBox="1"/>
          <p:nvPr/>
        </p:nvSpPr>
        <p:spPr>
          <a:xfrm>
            <a:off x="2250040" y="6513816"/>
            <a:ext cx="51679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ptos" panose="02110004020202020204"/>
                <a:ea typeface="+mn-ea"/>
                <a:cs typeface="+mn-cs"/>
              </a:rPr>
              <a:t>headmaster.atwork.co.za</a:t>
            </a:r>
            <a:endParaRPr kumimoji="0" lang="en-UG" sz="1800" b="0" i="0" u="none" strike="noStrike" kern="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4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618435C8-A8DB-AFCE-CABF-A1F2E3D98BFC}"/>
              </a:ext>
            </a:extLst>
          </p:cNvPr>
          <p:cNvGrpSpPr/>
          <p:nvPr/>
        </p:nvGrpSpPr>
        <p:grpSpPr>
          <a:xfrm>
            <a:off x="4142037" y="1864520"/>
            <a:ext cx="2232282" cy="3926409"/>
            <a:chOff x="4140449" y="1864519"/>
            <a:chExt cx="2232282" cy="3926409"/>
          </a:xfrm>
        </p:grpSpPr>
        <p:cxnSp>
          <p:nvCxnSpPr>
            <p:cNvPr id="22" name="Straight Connector 21">
              <a:extLst>
                <a:ext uri="{FF2B5EF4-FFF2-40B4-BE49-F238E27FC236}">
                  <a16:creationId xmlns:a16="http://schemas.microsoft.com/office/drawing/2014/main" id="{F71D2967-D5F8-D740-B2EE-396A0C04435B}"/>
                </a:ext>
              </a:extLst>
            </p:cNvPr>
            <p:cNvCxnSpPr>
              <a:cxnSpLocks/>
            </p:cNvCxnSpPr>
            <p:nvPr/>
          </p:nvCxnSpPr>
          <p:spPr>
            <a:xfrm>
              <a:off x="4679098" y="3830751"/>
              <a:ext cx="1693633"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E9DCB7E6-9338-AEC2-B59E-894C5B7390C2}"/>
                </a:ext>
              </a:extLst>
            </p:cNvPr>
            <p:cNvGrpSpPr/>
            <p:nvPr/>
          </p:nvGrpSpPr>
          <p:grpSpPr>
            <a:xfrm>
              <a:off x="4140449" y="3150394"/>
              <a:ext cx="521469" cy="1367610"/>
              <a:chOff x="4140449" y="3150394"/>
              <a:chExt cx="521469" cy="1367610"/>
            </a:xfrm>
          </p:grpSpPr>
          <p:sp>
            <p:nvSpPr>
              <p:cNvPr id="21" name="Rectangle 11">
                <a:extLst>
                  <a:ext uri="{FF2B5EF4-FFF2-40B4-BE49-F238E27FC236}">
                    <a16:creationId xmlns:a16="http://schemas.microsoft.com/office/drawing/2014/main" id="{8476E8FE-D40C-7973-B168-A0FC1E99F88A}"/>
                  </a:ext>
                </a:extLst>
              </p:cNvPr>
              <p:cNvSpPr/>
              <p:nvPr/>
            </p:nvSpPr>
            <p:spPr>
              <a:xfrm>
                <a:off x="4189969" y="3200732"/>
                <a:ext cx="471949" cy="1265352"/>
              </a:xfrm>
              <a:custGeom>
                <a:avLst/>
                <a:gdLst>
                  <a:gd name="connsiteX0" fmla="*/ 0 w 792088"/>
                  <a:gd name="connsiteY0" fmla="*/ 0 h 3816424"/>
                  <a:gd name="connsiteX1" fmla="*/ 792088 w 792088"/>
                  <a:gd name="connsiteY1" fmla="*/ 0 h 3816424"/>
                  <a:gd name="connsiteX2" fmla="*/ 792088 w 792088"/>
                  <a:gd name="connsiteY2" fmla="*/ 3816424 h 3816424"/>
                  <a:gd name="connsiteX3" fmla="*/ 0 w 792088"/>
                  <a:gd name="connsiteY3" fmla="*/ 3816424 h 3816424"/>
                  <a:gd name="connsiteX4" fmla="*/ 0 w 792088"/>
                  <a:gd name="connsiteY4" fmla="*/ 0 h 3816424"/>
                  <a:gd name="connsiteX0" fmla="*/ 30766 w 822854"/>
                  <a:gd name="connsiteY0" fmla="*/ 0 h 3816424"/>
                  <a:gd name="connsiteX1" fmla="*/ 822854 w 822854"/>
                  <a:gd name="connsiteY1" fmla="*/ 0 h 3816424"/>
                  <a:gd name="connsiteX2" fmla="*/ 822854 w 822854"/>
                  <a:gd name="connsiteY2" fmla="*/ 3816424 h 3816424"/>
                  <a:gd name="connsiteX3" fmla="*/ 30766 w 822854"/>
                  <a:gd name="connsiteY3" fmla="*/ 3816424 h 3816424"/>
                  <a:gd name="connsiteX4" fmla="*/ 0 w 822854"/>
                  <a:gd name="connsiteY4" fmla="*/ 1884784 h 3816424"/>
                  <a:gd name="connsiteX5" fmla="*/ 30766 w 822854"/>
                  <a:gd name="connsiteY5" fmla="*/ 0 h 3816424"/>
                  <a:gd name="connsiteX0" fmla="*/ 0 w 822854"/>
                  <a:gd name="connsiteY0" fmla="*/ 1884784 h 3816424"/>
                  <a:gd name="connsiteX1" fmla="*/ 30766 w 822854"/>
                  <a:gd name="connsiteY1" fmla="*/ 0 h 3816424"/>
                  <a:gd name="connsiteX2" fmla="*/ 822854 w 822854"/>
                  <a:gd name="connsiteY2" fmla="*/ 0 h 3816424"/>
                  <a:gd name="connsiteX3" fmla="*/ 822854 w 822854"/>
                  <a:gd name="connsiteY3" fmla="*/ 3816424 h 3816424"/>
                  <a:gd name="connsiteX4" fmla="*/ 30766 w 822854"/>
                  <a:gd name="connsiteY4" fmla="*/ 3816424 h 3816424"/>
                  <a:gd name="connsiteX5" fmla="*/ 91440 w 822854"/>
                  <a:gd name="connsiteY5" fmla="*/ 1976224 h 3816424"/>
                  <a:gd name="connsiteX0" fmla="*/ 0 w 822854"/>
                  <a:gd name="connsiteY0" fmla="*/ 1884784 h 3816424"/>
                  <a:gd name="connsiteX1" fmla="*/ 30766 w 822854"/>
                  <a:gd name="connsiteY1" fmla="*/ 0 h 3816424"/>
                  <a:gd name="connsiteX2" fmla="*/ 822854 w 822854"/>
                  <a:gd name="connsiteY2" fmla="*/ 0 h 3816424"/>
                  <a:gd name="connsiteX3" fmla="*/ 822854 w 822854"/>
                  <a:gd name="connsiteY3" fmla="*/ 3816424 h 3816424"/>
                  <a:gd name="connsiteX4" fmla="*/ 30766 w 822854"/>
                  <a:gd name="connsiteY4" fmla="*/ 3816424 h 3816424"/>
                  <a:gd name="connsiteX0" fmla="*/ 0 w 792088"/>
                  <a:gd name="connsiteY0" fmla="*/ 0 h 3816424"/>
                  <a:gd name="connsiteX1" fmla="*/ 792088 w 792088"/>
                  <a:gd name="connsiteY1" fmla="*/ 0 h 3816424"/>
                  <a:gd name="connsiteX2" fmla="*/ 792088 w 792088"/>
                  <a:gd name="connsiteY2" fmla="*/ 3816424 h 3816424"/>
                  <a:gd name="connsiteX3" fmla="*/ 0 w 792088"/>
                  <a:gd name="connsiteY3" fmla="*/ 3816424 h 3816424"/>
                </a:gdLst>
                <a:ahLst/>
                <a:cxnLst>
                  <a:cxn ang="0">
                    <a:pos x="connsiteX0" y="connsiteY0"/>
                  </a:cxn>
                  <a:cxn ang="0">
                    <a:pos x="connsiteX1" y="connsiteY1"/>
                  </a:cxn>
                  <a:cxn ang="0">
                    <a:pos x="connsiteX2" y="connsiteY2"/>
                  </a:cxn>
                  <a:cxn ang="0">
                    <a:pos x="connsiteX3" y="connsiteY3"/>
                  </a:cxn>
                </a:cxnLst>
                <a:rect l="l" t="t" r="r" b="b"/>
                <a:pathLst>
                  <a:path w="792088" h="3816424">
                    <a:moveTo>
                      <a:pt x="0" y="0"/>
                    </a:moveTo>
                    <a:lnTo>
                      <a:pt x="792088" y="0"/>
                    </a:lnTo>
                    <a:lnTo>
                      <a:pt x="792088" y="3816424"/>
                    </a:lnTo>
                    <a:lnTo>
                      <a:pt x="0" y="3816424"/>
                    </a:lnTo>
                  </a:path>
                </a:pathLst>
              </a:custGeom>
              <a:noFill/>
              <a:ln w="19050">
                <a:solidFill>
                  <a:schemeClr val="bg1">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Segoe UI"/>
                  <a:ea typeface="+mn-ea"/>
                  <a:cs typeface="+mn-cs"/>
                </a:endParaRPr>
              </a:p>
            </p:txBody>
          </p:sp>
          <p:sp>
            <p:nvSpPr>
              <p:cNvPr id="24" name="Oval 23">
                <a:extLst>
                  <a:ext uri="{FF2B5EF4-FFF2-40B4-BE49-F238E27FC236}">
                    <a16:creationId xmlns:a16="http://schemas.microsoft.com/office/drawing/2014/main" id="{2066DF27-D911-048A-496D-F87C0ACFE961}"/>
                  </a:ext>
                </a:extLst>
              </p:cNvPr>
              <p:cNvSpPr/>
              <p:nvPr/>
            </p:nvSpPr>
            <p:spPr>
              <a:xfrm>
                <a:off x="4140449" y="3150394"/>
                <a:ext cx="108514" cy="108514"/>
              </a:xfrm>
              <a:prstGeom prst="ellipse">
                <a:avLst/>
              </a:prstGeom>
              <a:solidFill>
                <a:schemeClr val="bg1"/>
              </a:solidFill>
              <a:ln w="19050">
                <a:solidFill>
                  <a:schemeClr val="bg1">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Segoe UI"/>
                  <a:ea typeface="+mn-ea"/>
                  <a:cs typeface="+mn-cs"/>
                </a:endParaRPr>
              </a:p>
            </p:txBody>
          </p:sp>
          <p:sp>
            <p:nvSpPr>
              <p:cNvPr id="25" name="Oval 24">
                <a:extLst>
                  <a:ext uri="{FF2B5EF4-FFF2-40B4-BE49-F238E27FC236}">
                    <a16:creationId xmlns:a16="http://schemas.microsoft.com/office/drawing/2014/main" id="{592A805A-907C-0570-175C-82B86728CF06}"/>
                  </a:ext>
                </a:extLst>
              </p:cNvPr>
              <p:cNvSpPr/>
              <p:nvPr/>
            </p:nvSpPr>
            <p:spPr>
              <a:xfrm>
                <a:off x="4140449" y="4409490"/>
                <a:ext cx="108514" cy="108514"/>
              </a:xfrm>
              <a:prstGeom prst="ellipse">
                <a:avLst/>
              </a:prstGeom>
              <a:solidFill>
                <a:schemeClr val="bg1"/>
              </a:solidFill>
              <a:ln w="19050">
                <a:solidFill>
                  <a:schemeClr val="bg1">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Segoe UI"/>
                  <a:ea typeface="+mn-ea"/>
                  <a:cs typeface="+mn-cs"/>
                </a:endParaRPr>
              </a:p>
            </p:txBody>
          </p:sp>
        </p:grpSp>
        <p:grpSp>
          <p:nvGrpSpPr>
            <p:cNvPr id="92" name="Group 91">
              <a:extLst>
                <a:ext uri="{FF2B5EF4-FFF2-40B4-BE49-F238E27FC236}">
                  <a16:creationId xmlns:a16="http://schemas.microsoft.com/office/drawing/2014/main" id="{574ECEF0-C3B4-73DA-9AE1-E9061F0212B4}"/>
                </a:ext>
              </a:extLst>
            </p:cNvPr>
            <p:cNvGrpSpPr/>
            <p:nvPr/>
          </p:nvGrpSpPr>
          <p:grpSpPr>
            <a:xfrm>
              <a:off x="4140449" y="1864519"/>
              <a:ext cx="990361" cy="3926409"/>
              <a:chOff x="4140449" y="1864519"/>
              <a:chExt cx="990361" cy="3926409"/>
            </a:xfrm>
          </p:grpSpPr>
          <p:sp>
            <p:nvSpPr>
              <p:cNvPr id="20" name="Rectangle 11">
                <a:extLst>
                  <a:ext uri="{FF2B5EF4-FFF2-40B4-BE49-F238E27FC236}">
                    <a16:creationId xmlns:a16="http://schemas.microsoft.com/office/drawing/2014/main" id="{B2AABA93-32C0-12D2-9AE7-259107FF7C3B}"/>
                  </a:ext>
                </a:extLst>
              </p:cNvPr>
              <p:cNvSpPr/>
              <p:nvPr/>
            </p:nvSpPr>
            <p:spPr>
              <a:xfrm>
                <a:off x="4189969" y="1922539"/>
                <a:ext cx="940841" cy="3816424"/>
              </a:xfrm>
              <a:custGeom>
                <a:avLst/>
                <a:gdLst>
                  <a:gd name="connsiteX0" fmla="*/ 0 w 792088"/>
                  <a:gd name="connsiteY0" fmla="*/ 0 h 3816424"/>
                  <a:gd name="connsiteX1" fmla="*/ 792088 w 792088"/>
                  <a:gd name="connsiteY1" fmla="*/ 0 h 3816424"/>
                  <a:gd name="connsiteX2" fmla="*/ 792088 w 792088"/>
                  <a:gd name="connsiteY2" fmla="*/ 3816424 h 3816424"/>
                  <a:gd name="connsiteX3" fmla="*/ 0 w 792088"/>
                  <a:gd name="connsiteY3" fmla="*/ 3816424 h 3816424"/>
                  <a:gd name="connsiteX4" fmla="*/ 0 w 792088"/>
                  <a:gd name="connsiteY4" fmla="*/ 0 h 3816424"/>
                  <a:gd name="connsiteX0" fmla="*/ 30766 w 822854"/>
                  <a:gd name="connsiteY0" fmla="*/ 0 h 3816424"/>
                  <a:gd name="connsiteX1" fmla="*/ 822854 w 822854"/>
                  <a:gd name="connsiteY1" fmla="*/ 0 h 3816424"/>
                  <a:gd name="connsiteX2" fmla="*/ 822854 w 822854"/>
                  <a:gd name="connsiteY2" fmla="*/ 3816424 h 3816424"/>
                  <a:gd name="connsiteX3" fmla="*/ 30766 w 822854"/>
                  <a:gd name="connsiteY3" fmla="*/ 3816424 h 3816424"/>
                  <a:gd name="connsiteX4" fmla="*/ 0 w 822854"/>
                  <a:gd name="connsiteY4" fmla="*/ 1884784 h 3816424"/>
                  <a:gd name="connsiteX5" fmla="*/ 30766 w 822854"/>
                  <a:gd name="connsiteY5" fmla="*/ 0 h 3816424"/>
                  <a:gd name="connsiteX0" fmla="*/ 0 w 822854"/>
                  <a:gd name="connsiteY0" fmla="*/ 1884784 h 3816424"/>
                  <a:gd name="connsiteX1" fmla="*/ 30766 w 822854"/>
                  <a:gd name="connsiteY1" fmla="*/ 0 h 3816424"/>
                  <a:gd name="connsiteX2" fmla="*/ 822854 w 822854"/>
                  <a:gd name="connsiteY2" fmla="*/ 0 h 3816424"/>
                  <a:gd name="connsiteX3" fmla="*/ 822854 w 822854"/>
                  <a:gd name="connsiteY3" fmla="*/ 3816424 h 3816424"/>
                  <a:gd name="connsiteX4" fmla="*/ 30766 w 822854"/>
                  <a:gd name="connsiteY4" fmla="*/ 3816424 h 3816424"/>
                  <a:gd name="connsiteX5" fmla="*/ 91440 w 822854"/>
                  <a:gd name="connsiteY5" fmla="*/ 1976224 h 3816424"/>
                  <a:gd name="connsiteX0" fmla="*/ 0 w 822854"/>
                  <a:gd name="connsiteY0" fmla="*/ 1884784 h 3816424"/>
                  <a:gd name="connsiteX1" fmla="*/ 30766 w 822854"/>
                  <a:gd name="connsiteY1" fmla="*/ 0 h 3816424"/>
                  <a:gd name="connsiteX2" fmla="*/ 822854 w 822854"/>
                  <a:gd name="connsiteY2" fmla="*/ 0 h 3816424"/>
                  <a:gd name="connsiteX3" fmla="*/ 822854 w 822854"/>
                  <a:gd name="connsiteY3" fmla="*/ 3816424 h 3816424"/>
                  <a:gd name="connsiteX4" fmla="*/ 30766 w 822854"/>
                  <a:gd name="connsiteY4" fmla="*/ 3816424 h 3816424"/>
                  <a:gd name="connsiteX0" fmla="*/ 0 w 792088"/>
                  <a:gd name="connsiteY0" fmla="*/ 0 h 3816424"/>
                  <a:gd name="connsiteX1" fmla="*/ 792088 w 792088"/>
                  <a:gd name="connsiteY1" fmla="*/ 0 h 3816424"/>
                  <a:gd name="connsiteX2" fmla="*/ 792088 w 792088"/>
                  <a:gd name="connsiteY2" fmla="*/ 3816424 h 3816424"/>
                  <a:gd name="connsiteX3" fmla="*/ 0 w 792088"/>
                  <a:gd name="connsiteY3" fmla="*/ 3816424 h 3816424"/>
                </a:gdLst>
                <a:ahLst/>
                <a:cxnLst>
                  <a:cxn ang="0">
                    <a:pos x="connsiteX0" y="connsiteY0"/>
                  </a:cxn>
                  <a:cxn ang="0">
                    <a:pos x="connsiteX1" y="connsiteY1"/>
                  </a:cxn>
                  <a:cxn ang="0">
                    <a:pos x="connsiteX2" y="connsiteY2"/>
                  </a:cxn>
                  <a:cxn ang="0">
                    <a:pos x="connsiteX3" y="connsiteY3"/>
                  </a:cxn>
                </a:cxnLst>
                <a:rect l="l" t="t" r="r" b="b"/>
                <a:pathLst>
                  <a:path w="792088" h="3816424">
                    <a:moveTo>
                      <a:pt x="0" y="0"/>
                    </a:moveTo>
                    <a:lnTo>
                      <a:pt x="792088" y="0"/>
                    </a:lnTo>
                    <a:lnTo>
                      <a:pt x="792088" y="3816424"/>
                    </a:lnTo>
                    <a:lnTo>
                      <a:pt x="0" y="3816424"/>
                    </a:lnTo>
                  </a:path>
                </a:pathLst>
              </a:custGeom>
              <a:noFill/>
              <a:ln w="19050">
                <a:solidFill>
                  <a:schemeClr val="bg1">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Segoe UI"/>
                  <a:ea typeface="+mn-ea"/>
                  <a:cs typeface="+mn-cs"/>
                </a:endParaRPr>
              </a:p>
            </p:txBody>
          </p:sp>
          <p:sp>
            <p:nvSpPr>
              <p:cNvPr id="23" name="Oval 22">
                <a:extLst>
                  <a:ext uri="{FF2B5EF4-FFF2-40B4-BE49-F238E27FC236}">
                    <a16:creationId xmlns:a16="http://schemas.microsoft.com/office/drawing/2014/main" id="{66E70792-FB4C-2A70-7F95-63FE7B845577}"/>
                  </a:ext>
                </a:extLst>
              </p:cNvPr>
              <p:cNvSpPr/>
              <p:nvPr/>
            </p:nvSpPr>
            <p:spPr>
              <a:xfrm>
                <a:off x="4140449" y="1864519"/>
                <a:ext cx="108514" cy="108514"/>
              </a:xfrm>
              <a:prstGeom prst="ellipse">
                <a:avLst/>
              </a:prstGeom>
              <a:solidFill>
                <a:schemeClr val="bg1"/>
              </a:solidFill>
              <a:ln w="19050">
                <a:solidFill>
                  <a:schemeClr val="bg1">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Segoe UI"/>
                  <a:ea typeface="+mn-ea"/>
                  <a:cs typeface="+mn-cs"/>
                </a:endParaRPr>
              </a:p>
            </p:txBody>
          </p:sp>
          <p:sp>
            <p:nvSpPr>
              <p:cNvPr id="27" name="Oval 26">
                <a:extLst>
                  <a:ext uri="{FF2B5EF4-FFF2-40B4-BE49-F238E27FC236}">
                    <a16:creationId xmlns:a16="http://schemas.microsoft.com/office/drawing/2014/main" id="{60ECBEAC-10B8-5B94-50B3-D8CAD1104B6C}"/>
                  </a:ext>
                </a:extLst>
              </p:cNvPr>
              <p:cNvSpPr/>
              <p:nvPr/>
            </p:nvSpPr>
            <p:spPr>
              <a:xfrm>
                <a:off x="4140449" y="5682414"/>
                <a:ext cx="108514" cy="108514"/>
              </a:xfrm>
              <a:prstGeom prst="ellipse">
                <a:avLst/>
              </a:prstGeom>
              <a:solidFill>
                <a:schemeClr val="bg1"/>
              </a:solidFill>
              <a:ln w="19050">
                <a:solidFill>
                  <a:schemeClr val="bg1">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Segoe UI"/>
                  <a:ea typeface="+mn-ea"/>
                  <a:cs typeface="+mn-cs"/>
                </a:endParaRPr>
              </a:p>
            </p:txBody>
          </p:sp>
        </p:grpSp>
      </p:grpSp>
      <p:grpSp>
        <p:nvGrpSpPr>
          <p:cNvPr id="96" name="Group 95">
            <a:extLst>
              <a:ext uri="{FF2B5EF4-FFF2-40B4-BE49-F238E27FC236}">
                <a16:creationId xmlns:a16="http://schemas.microsoft.com/office/drawing/2014/main" id="{DFCDB155-187F-7470-9A3A-177F2C76097D}"/>
              </a:ext>
            </a:extLst>
          </p:cNvPr>
          <p:cNvGrpSpPr/>
          <p:nvPr/>
        </p:nvGrpSpPr>
        <p:grpSpPr>
          <a:xfrm>
            <a:off x="5793275" y="1864520"/>
            <a:ext cx="2256689" cy="3926409"/>
            <a:chOff x="5791686" y="1864519"/>
            <a:chExt cx="2256689" cy="3926409"/>
          </a:xfrm>
        </p:grpSpPr>
        <p:sp>
          <p:nvSpPr>
            <p:cNvPr id="28" name="Rectangle 11">
              <a:extLst>
                <a:ext uri="{FF2B5EF4-FFF2-40B4-BE49-F238E27FC236}">
                  <a16:creationId xmlns:a16="http://schemas.microsoft.com/office/drawing/2014/main" id="{343BB016-87E8-E8F3-3189-41F6726DB679}"/>
                </a:ext>
              </a:extLst>
            </p:cNvPr>
            <p:cNvSpPr/>
            <p:nvPr/>
          </p:nvSpPr>
          <p:spPr>
            <a:xfrm flipH="1">
              <a:off x="7033607" y="1922539"/>
              <a:ext cx="940841" cy="3816424"/>
            </a:xfrm>
            <a:custGeom>
              <a:avLst/>
              <a:gdLst>
                <a:gd name="connsiteX0" fmla="*/ 0 w 792088"/>
                <a:gd name="connsiteY0" fmla="*/ 0 h 3816424"/>
                <a:gd name="connsiteX1" fmla="*/ 792088 w 792088"/>
                <a:gd name="connsiteY1" fmla="*/ 0 h 3816424"/>
                <a:gd name="connsiteX2" fmla="*/ 792088 w 792088"/>
                <a:gd name="connsiteY2" fmla="*/ 3816424 h 3816424"/>
                <a:gd name="connsiteX3" fmla="*/ 0 w 792088"/>
                <a:gd name="connsiteY3" fmla="*/ 3816424 h 3816424"/>
                <a:gd name="connsiteX4" fmla="*/ 0 w 792088"/>
                <a:gd name="connsiteY4" fmla="*/ 0 h 3816424"/>
                <a:gd name="connsiteX0" fmla="*/ 30766 w 822854"/>
                <a:gd name="connsiteY0" fmla="*/ 0 h 3816424"/>
                <a:gd name="connsiteX1" fmla="*/ 822854 w 822854"/>
                <a:gd name="connsiteY1" fmla="*/ 0 h 3816424"/>
                <a:gd name="connsiteX2" fmla="*/ 822854 w 822854"/>
                <a:gd name="connsiteY2" fmla="*/ 3816424 h 3816424"/>
                <a:gd name="connsiteX3" fmla="*/ 30766 w 822854"/>
                <a:gd name="connsiteY3" fmla="*/ 3816424 h 3816424"/>
                <a:gd name="connsiteX4" fmla="*/ 0 w 822854"/>
                <a:gd name="connsiteY4" fmla="*/ 1884784 h 3816424"/>
                <a:gd name="connsiteX5" fmla="*/ 30766 w 822854"/>
                <a:gd name="connsiteY5" fmla="*/ 0 h 3816424"/>
                <a:gd name="connsiteX0" fmla="*/ 0 w 822854"/>
                <a:gd name="connsiteY0" fmla="*/ 1884784 h 3816424"/>
                <a:gd name="connsiteX1" fmla="*/ 30766 w 822854"/>
                <a:gd name="connsiteY1" fmla="*/ 0 h 3816424"/>
                <a:gd name="connsiteX2" fmla="*/ 822854 w 822854"/>
                <a:gd name="connsiteY2" fmla="*/ 0 h 3816424"/>
                <a:gd name="connsiteX3" fmla="*/ 822854 w 822854"/>
                <a:gd name="connsiteY3" fmla="*/ 3816424 h 3816424"/>
                <a:gd name="connsiteX4" fmla="*/ 30766 w 822854"/>
                <a:gd name="connsiteY4" fmla="*/ 3816424 h 3816424"/>
                <a:gd name="connsiteX5" fmla="*/ 91440 w 822854"/>
                <a:gd name="connsiteY5" fmla="*/ 1976224 h 3816424"/>
                <a:gd name="connsiteX0" fmla="*/ 0 w 822854"/>
                <a:gd name="connsiteY0" fmla="*/ 1884784 h 3816424"/>
                <a:gd name="connsiteX1" fmla="*/ 30766 w 822854"/>
                <a:gd name="connsiteY1" fmla="*/ 0 h 3816424"/>
                <a:gd name="connsiteX2" fmla="*/ 822854 w 822854"/>
                <a:gd name="connsiteY2" fmla="*/ 0 h 3816424"/>
                <a:gd name="connsiteX3" fmla="*/ 822854 w 822854"/>
                <a:gd name="connsiteY3" fmla="*/ 3816424 h 3816424"/>
                <a:gd name="connsiteX4" fmla="*/ 30766 w 822854"/>
                <a:gd name="connsiteY4" fmla="*/ 3816424 h 3816424"/>
                <a:gd name="connsiteX0" fmla="*/ 0 w 792088"/>
                <a:gd name="connsiteY0" fmla="*/ 0 h 3816424"/>
                <a:gd name="connsiteX1" fmla="*/ 792088 w 792088"/>
                <a:gd name="connsiteY1" fmla="*/ 0 h 3816424"/>
                <a:gd name="connsiteX2" fmla="*/ 792088 w 792088"/>
                <a:gd name="connsiteY2" fmla="*/ 3816424 h 3816424"/>
                <a:gd name="connsiteX3" fmla="*/ 0 w 792088"/>
                <a:gd name="connsiteY3" fmla="*/ 3816424 h 3816424"/>
              </a:gdLst>
              <a:ahLst/>
              <a:cxnLst>
                <a:cxn ang="0">
                  <a:pos x="connsiteX0" y="connsiteY0"/>
                </a:cxn>
                <a:cxn ang="0">
                  <a:pos x="connsiteX1" y="connsiteY1"/>
                </a:cxn>
                <a:cxn ang="0">
                  <a:pos x="connsiteX2" y="connsiteY2"/>
                </a:cxn>
                <a:cxn ang="0">
                  <a:pos x="connsiteX3" y="connsiteY3"/>
                </a:cxn>
              </a:cxnLst>
              <a:rect l="l" t="t" r="r" b="b"/>
              <a:pathLst>
                <a:path w="792088" h="3816424">
                  <a:moveTo>
                    <a:pt x="0" y="0"/>
                  </a:moveTo>
                  <a:lnTo>
                    <a:pt x="792088" y="0"/>
                  </a:lnTo>
                  <a:lnTo>
                    <a:pt x="792088" y="3816424"/>
                  </a:lnTo>
                  <a:lnTo>
                    <a:pt x="0" y="3816424"/>
                  </a:lnTo>
                </a:path>
              </a:pathLst>
            </a:custGeom>
            <a:noFill/>
            <a:ln w="19050">
              <a:solidFill>
                <a:schemeClr val="bg1">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Segoe UI"/>
                <a:ea typeface="+mn-ea"/>
                <a:cs typeface="+mn-cs"/>
              </a:endParaRPr>
            </a:p>
          </p:txBody>
        </p:sp>
        <p:sp>
          <p:nvSpPr>
            <p:cNvPr id="29" name="Rectangle 11">
              <a:extLst>
                <a:ext uri="{FF2B5EF4-FFF2-40B4-BE49-F238E27FC236}">
                  <a16:creationId xmlns:a16="http://schemas.microsoft.com/office/drawing/2014/main" id="{3C47E451-9D41-5BC5-88EB-79A7D2FF3A53}"/>
                </a:ext>
              </a:extLst>
            </p:cNvPr>
            <p:cNvSpPr/>
            <p:nvPr/>
          </p:nvSpPr>
          <p:spPr>
            <a:xfrm flipH="1">
              <a:off x="7502499" y="3200732"/>
              <a:ext cx="471949" cy="1265352"/>
            </a:xfrm>
            <a:custGeom>
              <a:avLst/>
              <a:gdLst>
                <a:gd name="connsiteX0" fmla="*/ 0 w 792088"/>
                <a:gd name="connsiteY0" fmla="*/ 0 h 3816424"/>
                <a:gd name="connsiteX1" fmla="*/ 792088 w 792088"/>
                <a:gd name="connsiteY1" fmla="*/ 0 h 3816424"/>
                <a:gd name="connsiteX2" fmla="*/ 792088 w 792088"/>
                <a:gd name="connsiteY2" fmla="*/ 3816424 h 3816424"/>
                <a:gd name="connsiteX3" fmla="*/ 0 w 792088"/>
                <a:gd name="connsiteY3" fmla="*/ 3816424 h 3816424"/>
                <a:gd name="connsiteX4" fmla="*/ 0 w 792088"/>
                <a:gd name="connsiteY4" fmla="*/ 0 h 3816424"/>
                <a:gd name="connsiteX0" fmla="*/ 30766 w 822854"/>
                <a:gd name="connsiteY0" fmla="*/ 0 h 3816424"/>
                <a:gd name="connsiteX1" fmla="*/ 822854 w 822854"/>
                <a:gd name="connsiteY1" fmla="*/ 0 h 3816424"/>
                <a:gd name="connsiteX2" fmla="*/ 822854 w 822854"/>
                <a:gd name="connsiteY2" fmla="*/ 3816424 h 3816424"/>
                <a:gd name="connsiteX3" fmla="*/ 30766 w 822854"/>
                <a:gd name="connsiteY3" fmla="*/ 3816424 h 3816424"/>
                <a:gd name="connsiteX4" fmla="*/ 0 w 822854"/>
                <a:gd name="connsiteY4" fmla="*/ 1884784 h 3816424"/>
                <a:gd name="connsiteX5" fmla="*/ 30766 w 822854"/>
                <a:gd name="connsiteY5" fmla="*/ 0 h 3816424"/>
                <a:gd name="connsiteX0" fmla="*/ 0 w 822854"/>
                <a:gd name="connsiteY0" fmla="*/ 1884784 h 3816424"/>
                <a:gd name="connsiteX1" fmla="*/ 30766 w 822854"/>
                <a:gd name="connsiteY1" fmla="*/ 0 h 3816424"/>
                <a:gd name="connsiteX2" fmla="*/ 822854 w 822854"/>
                <a:gd name="connsiteY2" fmla="*/ 0 h 3816424"/>
                <a:gd name="connsiteX3" fmla="*/ 822854 w 822854"/>
                <a:gd name="connsiteY3" fmla="*/ 3816424 h 3816424"/>
                <a:gd name="connsiteX4" fmla="*/ 30766 w 822854"/>
                <a:gd name="connsiteY4" fmla="*/ 3816424 h 3816424"/>
                <a:gd name="connsiteX5" fmla="*/ 91440 w 822854"/>
                <a:gd name="connsiteY5" fmla="*/ 1976224 h 3816424"/>
                <a:gd name="connsiteX0" fmla="*/ 0 w 822854"/>
                <a:gd name="connsiteY0" fmla="*/ 1884784 h 3816424"/>
                <a:gd name="connsiteX1" fmla="*/ 30766 w 822854"/>
                <a:gd name="connsiteY1" fmla="*/ 0 h 3816424"/>
                <a:gd name="connsiteX2" fmla="*/ 822854 w 822854"/>
                <a:gd name="connsiteY2" fmla="*/ 0 h 3816424"/>
                <a:gd name="connsiteX3" fmla="*/ 822854 w 822854"/>
                <a:gd name="connsiteY3" fmla="*/ 3816424 h 3816424"/>
                <a:gd name="connsiteX4" fmla="*/ 30766 w 822854"/>
                <a:gd name="connsiteY4" fmla="*/ 3816424 h 3816424"/>
                <a:gd name="connsiteX0" fmla="*/ 0 w 792088"/>
                <a:gd name="connsiteY0" fmla="*/ 0 h 3816424"/>
                <a:gd name="connsiteX1" fmla="*/ 792088 w 792088"/>
                <a:gd name="connsiteY1" fmla="*/ 0 h 3816424"/>
                <a:gd name="connsiteX2" fmla="*/ 792088 w 792088"/>
                <a:gd name="connsiteY2" fmla="*/ 3816424 h 3816424"/>
                <a:gd name="connsiteX3" fmla="*/ 0 w 792088"/>
                <a:gd name="connsiteY3" fmla="*/ 3816424 h 3816424"/>
              </a:gdLst>
              <a:ahLst/>
              <a:cxnLst>
                <a:cxn ang="0">
                  <a:pos x="connsiteX0" y="connsiteY0"/>
                </a:cxn>
                <a:cxn ang="0">
                  <a:pos x="connsiteX1" y="connsiteY1"/>
                </a:cxn>
                <a:cxn ang="0">
                  <a:pos x="connsiteX2" y="connsiteY2"/>
                </a:cxn>
                <a:cxn ang="0">
                  <a:pos x="connsiteX3" y="connsiteY3"/>
                </a:cxn>
              </a:cxnLst>
              <a:rect l="l" t="t" r="r" b="b"/>
              <a:pathLst>
                <a:path w="792088" h="3816424">
                  <a:moveTo>
                    <a:pt x="0" y="0"/>
                  </a:moveTo>
                  <a:lnTo>
                    <a:pt x="792088" y="0"/>
                  </a:lnTo>
                  <a:lnTo>
                    <a:pt x="792088" y="3816424"/>
                  </a:lnTo>
                  <a:lnTo>
                    <a:pt x="0" y="3816424"/>
                  </a:lnTo>
                </a:path>
              </a:pathLst>
            </a:custGeom>
            <a:noFill/>
            <a:ln w="19050">
              <a:solidFill>
                <a:schemeClr val="bg1">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Segoe UI"/>
                <a:ea typeface="+mn-ea"/>
                <a:cs typeface="+mn-cs"/>
              </a:endParaRPr>
            </a:p>
          </p:txBody>
        </p:sp>
        <p:cxnSp>
          <p:nvCxnSpPr>
            <p:cNvPr id="41" name="Straight Connector 40">
              <a:extLst>
                <a:ext uri="{FF2B5EF4-FFF2-40B4-BE49-F238E27FC236}">
                  <a16:creationId xmlns:a16="http://schemas.microsoft.com/office/drawing/2014/main" id="{096B347F-3753-AADC-84ED-CAE0C4BE1A11}"/>
                </a:ext>
              </a:extLst>
            </p:cNvPr>
            <p:cNvCxnSpPr>
              <a:cxnSpLocks/>
            </p:cNvCxnSpPr>
            <p:nvPr/>
          </p:nvCxnSpPr>
          <p:spPr>
            <a:xfrm flipH="1">
              <a:off x="5791686" y="3830751"/>
              <a:ext cx="1693633"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7BB2068D-ACD0-5343-4768-5AD9CD0FFA14}"/>
                </a:ext>
              </a:extLst>
            </p:cNvPr>
            <p:cNvGrpSpPr/>
            <p:nvPr/>
          </p:nvGrpSpPr>
          <p:grpSpPr>
            <a:xfrm>
              <a:off x="7939861" y="1864519"/>
              <a:ext cx="108514" cy="3926409"/>
              <a:chOff x="7939861" y="1864519"/>
              <a:chExt cx="108514" cy="3926409"/>
            </a:xfrm>
          </p:grpSpPr>
          <p:sp>
            <p:nvSpPr>
              <p:cNvPr id="42" name="Oval 41">
                <a:extLst>
                  <a:ext uri="{FF2B5EF4-FFF2-40B4-BE49-F238E27FC236}">
                    <a16:creationId xmlns:a16="http://schemas.microsoft.com/office/drawing/2014/main" id="{E2082F37-690D-CFBF-3E61-E9D8EB68E31D}"/>
                  </a:ext>
                </a:extLst>
              </p:cNvPr>
              <p:cNvSpPr/>
              <p:nvPr/>
            </p:nvSpPr>
            <p:spPr>
              <a:xfrm>
                <a:off x="7939861" y="1864519"/>
                <a:ext cx="108514" cy="108514"/>
              </a:xfrm>
              <a:prstGeom prst="ellipse">
                <a:avLst/>
              </a:prstGeom>
              <a:solidFill>
                <a:schemeClr val="bg1"/>
              </a:solidFill>
              <a:ln w="19050">
                <a:solidFill>
                  <a:schemeClr val="bg1">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Segoe UI"/>
                  <a:ea typeface="+mn-ea"/>
                  <a:cs typeface="+mn-cs"/>
                </a:endParaRPr>
              </a:p>
            </p:txBody>
          </p:sp>
          <p:sp>
            <p:nvSpPr>
              <p:cNvPr id="43" name="Oval 42">
                <a:extLst>
                  <a:ext uri="{FF2B5EF4-FFF2-40B4-BE49-F238E27FC236}">
                    <a16:creationId xmlns:a16="http://schemas.microsoft.com/office/drawing/2014/main" id="{BFA16451-4BE4-2CCD-2043-DA9576EE7274}"/>
                  </a:ext>
                </a:extLst>
              </p:cNvPr>
              <p:cNvSpPr/>
              <p:nvPr/>
            </p:nvSpPr>
            <p:spPr>
              <a:xfrm>
                <a:off x="7939861" y="3150394"/>
                <a:ext cx="108514" cy="108514"/>
              </a:xfrm>
              <a:prstGeom prst="ellipse">
                <a:avLst/>
              </a:prstGeom>
              <a:solidFill>
                <a:schemeClr val="bg1"/>
              </a:solidFill>
              <a:ln w="19050">
                <a:solidFill>
                  <a:schemeClr val="bg1">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Segoe UI"/>
                  <a:ea typeface="+mn-ea"/>
                  <a:cs typeface="+mn-cs"/>
                </a:endParaRPr>
              </a:p>
            </p:txBody>
          </p:sp>
          <p:sp>
            <p:nvSpPr>
              <p:cNvPr id="44" name="Oval 43">
                <a:extLst>
                  <a:ext uri="{FF2B5EF4-FFF2-40B4-BE49-F238E27FC236}">
                    <a16:creationId xmlns:a16="http://schemas.microsoft.com/office/drawing/2014/main" id="{95461C09-2602-634B-4E7D-A2C40D1C94CA}"/>
                  </a:ext>
                </a:extLst>
              </p:cNvPr>
              <p:cNvSpPr/>
              <p:nvPr/>
            </p:nvSpPr>
            <p:spPr>
              <a:xfrm>
                <a:off x="7939861" y="4409490"/>
                <a:ext cx="108514" cy="108514"/>
              </a:xfrm>
              <a:prstGeom prst="ellipse">
                <a:avLst/>
              </a:prstGeom>
              <a:solidFill>
                <a:schemeClr val="bg1"/>
              </a:solidFill>
              <a:ln w="19050">
                <a:solidFill>
                  <a:schemeClr val="bg1">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Segoe UI"/>
                  <a:ea typeface="+mn-ea"/>
                  <a:cs typeface="+mn-cs"/>
                </a:endParaRPr>
              </a:p>
            </p:txBody>
          </p:sp>
          <p:sp>
            <p:nvSpPr>
              <p:cNvPr id="45" name="Oval 44">
                <a:extLst>
                  <a:ext uri="{FF2B5EF4-FFF2-40B4-BE49-F238E27FC236}">
                    <a16:creationId xmlns:a16="http://schemas.microsoft.com/office/drawing/2014/main" id="{FF1CE2EE-B787-EF0D-EEF1-DC5BD4BEE44E}"/>
                  </a:ext>
                </a:extLst>
              </p:cNvPr>
              <p:cNvSpPr/>
              <p:nvPr/>
            </p:nvSpPr>
            <p:spPr>
              <a:xfrm>
                <a:off x="7939861" y="5682414"/>
                <a:ext cx="108514" cy="108514"/>
              </a:xfrm>
              <a:prstGeom prst="ellipse">
                <a:avLst/>
              </a:prstGeom>
              <a:solidFill>
                <a:schemeClr val="bg1"/>
              </a:solidFill>
              <a:ln w="19050">
                <a:solidFill>
                  <a:schemeClr val="bg1">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Segoe UI"/>
                  <a:ea typeface="+mn-ea"/>
                  <a:cs typeface="+mn-cs"/>
                </a:endParaRPr>
              </a:p>
            </p:txBody>
          </p:sp>
        </p:grpSp>
      </p:grpSp>
      <p:sp>
        <p:nvSpPr>
          <p:cNvPr id="47" name="Oval 46">
            <a:extLst>
              <a:ext uri="{FF2B5EF4-FFF2-40B4-BE49-F238E27FC236}">
                <a16:creationId xmlns:a16="http://schemas.microsoft.com/office/drawing/2014/main" id="{147E06EE-A893-4437-C285-B205C177AD2F}"/>
              </a:ext>
            </a:extLst>
          </p:cNvPr>
          <p:cNvSpPr/>
          <p:nvPr/>
        </p:nvSpPr>
        <p:spPr>
          <a:xfrm>
            <a:off x="5494644" y="3226367"/>
            <a:ext cx="1202712" cy="1202712"/>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Segoe UI"/>
              <a:ea typeface="+mn-ea"/>
              <a:cs typeface="+mn-cs"/>
            </a:endParaRPr>
          </a:p>
        </p:txBody>
      </p:sp>
      <p:grpSp>
        <p:nvGrpSpPr>
          <p:cNvPr id="48" name="Group 47">
            <a:extLst>
              <a:ext uri="{FF2B5EF4-FFF2-40B4-BE49-F238E27FC236}">
                <a16:creationId xmlns:a16="http://schemas.microsoft.com/office/drawing/2014/main" id="{EA14DA17-FC73-9488-6AF1-F24A53E91359}"/>
              </a:ext>
            </a:extLst>
          </p:cNvPr>
          <p:cNvGrpSpPr/>
          <p:nvPr/>
        </p:nvGrpSpPr>
        <p:grpSpPr>
          <a:xfrm>
            <a:off x="3161862" y="1405880"/>
            <a:ext cx="1050495" cy="917317"/>
            <a:chOff x="3512335" y="1524179"/>
            <a:chExt cx="469992" cy="469992"/>
          </a:xfrm>
        </p:grpSpPr>
        <p:sp>
          <p:nvSpPr>
            <p:cNvPr id="89" name="Oval 88">
              <a:extLst>
                <a:ext uri="{FF2B5EF4-FFF2-40B4-BE49-F238E27FC236}">
                  <a16:creationId xmlns:a16="http://schemas.microsoft.com/office/drawing/2014/main" id="{19D90890-131A-1362-39BC-B07149123204}"/>
                </a:ext>
              </a:extLst>
            </p:cNvPr>
            <p:cNvSpPr/>
            <p:nvPr/>
          </p:nvSpPr>
          <p:spPr>
            <a:xfrm>
              <a:off x="3512335" y="1524179"/>
              <a:ext cx="469992" cy="469992"/>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a:ln>
                  <a:noFill/>
                </a:ln>
                <a:solidFill>
                  <a:prstClr val="white"/>
                </a:solidFill>
                <a:effectLst/>
                <a:uLnTx/>
                <a:uFillTx/>
                <a:latin typeface="Segoe UI"/>
                <a:ea typeface="+mn-ea"/>
                <a:cs typeface="+mn-cs"/>
              </a:endParaRPr>
            </a:p>
          </p:txBody>
        </p:sp>
        <p:sp>
          <p:nvSpPr>
            <p:cNvPr id="90" name="TextBox 89">
              <a:extLst>
                <a:ext uri="{FF2B5EF4-FFF2-40B4-BE49-F238E27FC236}">
                  <a16:creationId xmlns:a16="http://schemas.microsoft.com/office/drawing/2014/main" id="{89DB8E07-25C1-41FF-A1E8-852CEA3742C0}"/>
                </a:ext>
              </a:extLst>
            </p:cNvPr>
            <p:cNvSpPr txBox="1"/>
            <p:nvPr/>
          </p:nvSpPr>
          <p:spPr>
            <a:xfrm>
              <a:off x="3576044" y="1606544"/>
              <a:ext cx="342574" cy="305262"/>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200" b="1" i="0" u="none" strike="noStrike" kern="1200" cap="none" spc="0" normalizeH="0" baseline="0" noProof="0" dirty="0">
                  <a:ln>
                    <a:noFill/>
                  </a:ln>
                  <a:solidFill>
                    <a:prstClr val="white"/>
                  </a:solidFill>
                  <a:effectLst/>
                  <a:uLnTx/>
                  <a:uFillTx/>
                  <a:latin typeface="Segoe UI"/>
                  <a:ea typeface="+mn-ea"/>
                  <a:cs typeface="+mn-cs"/>
                </a:rPr>
                <a:t>100%</a:t>
              </a:r>
              <a:endParaRPr kumimoji="0" lang="en-US" sz="2200" b="1" i="0" u="none" strike="noStrike" kern="1200" cap="none" spc="0" normalizeH="0" baseline="0" noProof="0" dirty="0">
                <a:ln>
                  <a:noFill/>
                </a:ln>
                <a:solidFill>
                  <a:prstClr val="white"/>
                </a:solidFill>
                <a:effectLst/>
                <a:uLnTx/>
                <a:uFillTx/>
                <a:latin typeface="Segoe UI"/>
                <a:ea typeface="+mn-ea"/>
                <a:cs typeface="+mn-cs"/>
              </a:endParaRPr>
            </a:p>
          </p:txBody>
        </p:sp>
      </p:grpSp>
      <p:grpSp>
        <p:nvGrpSpPr>
          <p:cNvPr id="49" name="Group 48">
            <a:extLst>
              <a:ext uri="{FF2B5EF4-FFF2-40B4-BE49-F238E27FC236}">
                <a16:creationId xmlns:a16="http://schemas.microsoft.com/office/drawing/2014/main" id="{9F16800A-CF2C-4082-CA06-E297B6234C18}"/>
              </a:ext>
            </a:extLst>
          </p:cNvPr>
          <p:cNvGrpSpPr/>
          <p:nvPr/>
        </p:nvGrpSpPr>
        <p:grpSpPr>
          <a:xfrm>
            <a:off x="3339113" y="2722597"/>
            <a:ext cx="1050494" cy="909186"/>
            <a:chOff x="3512335" y="1524179"/>
            <a:chExt cx="469992" cy="469992"/>
          </a:xfrm>
        </p:grpSpPr>
        <p:sp>
          <p:nvSpPr>
            <p:cNvPr id="87" name="Oval 86">
              <a:extLst>
                <a:ext uri="{FF2B5EF4-FFF2-40B4-BE49-F238E27FC236}">
                  <a16:creationId xmlns:a16="http://schemas.microsoft.com/office/drawing/2014/main" id="{A3CF6789-DF0F-6C7A-7210-7ACC89422EAA}"/>
                </a:ext>
              </a:extLst>
            </p:cNvPr>
            <p:cNvSpPr/>
            <p:nvPr/>
          </p:nvSpPr>
          <p:spPr>
            <a:xfrm>
              <a:off x="3512335" y="1524179"/>
              <a:ext cx="469992" cy="469992"/>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a:ln>
                  <a:noFill/>
                </a:ln>
                <a:solidFill>
                  <a:prstClr val="white"/>
                </a:solidFill>
                <a:effectLst/>
                <a:uLnTx/>
                <a:uFillTx/>
                <a:latin typeface="Segoe UI"/>
                <a:ea typeface="+mn-ea"/>
                <a:cs typeface="+mn-cs"/>
              </a:endParaRPr>
            </a:p>
          </p:txBody>
        </p:sp>
        <p:sp>
          <p:nvSpPr>
            <p:cNvPr id="88" name="TextBox 87">
              <a:extLst>
                <a:ext uri="{FF2B5EF4-FFF2-40B4-BE49-F238E27FC236}">
                  <a16:creationId xmlns:a16="http://schemas.microsoft.com/office/drawing/2014/main" id="{0BD3CD92-A520-1B27-F891-871EDE23C06F}"/>
                </a:ext>
              </a:extLst>
            </p:cNvPr>
            <p:cNvSpPr txBox="1"/>
            <p:nvPr/>
          </p:nvSpPr>
          <p:spPr>
            <a:xfrm>
              <a:off x="3576044" y="1606544"/>
              <a:ext cx="342574" cy="305262"/>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200" b="1" i="0" u="none" strike="noStrike" kern="1200" cap="none" spc="0" normalizeH="0" baseline="0" noProof="0" dirty="0">
                  <a:ln>
                    <a:noFill/>
                  </a:ln>
                  <a:solidFill>
                    <a:prstClr val="white"/>
                  </a:solidFill>
                  <a:effectLst/>
                  <a:uLnTx/>
                  <a:uFillTx/>
                  <a:latin typeface="Segoe UI"/>
                  <a:ea typeface="+mn-ea"/>
                  <a:cs typeface="+mn-cs"/>
                </a:rPr>
                <a:t>100%</a:t>
              </a:r>
              <a:endParaRPr kumimoji="0" lang="en-US" sz="2200" b="1" i="0" u="none" strike="noStrike" kern="1200" cap="none" spc="0" normalizeH="0" baseline="0" noProof="0" dirty="0">
                <a:ln>
                  <a:noFill/>
                </a:ln>
                <a:solidFill>
                  <a:prstClr val="white"/>
                </a:solidFill>
                <a:effectLst/>
                <a:uLnTx/>
                <a:uFillTx/>
                <a:latin typeface="Segoe UI"/>
                <a:ea typeface="+mn-ea"/>
                <a:cs typeface="+mn-cs"/>
              </a:endParaRPr>
            </a:p>
          </p:txBody>
        </p:sp>
      </p:grpSp>
      <p:grpSp>
        <p:nvGrpSpPr>
          <p:cNvPr id="81" name="Group 80">
            <a:extLst>
              <a:ext uri="{FF2B5EF4-FFF2-40B4-BE49-F238E27FC236}">
                <a16:creationId xmlns:a16="http://schemas.microsoft.com/office/drawing/2014/main" id="{81BC3CBD-4428-5F8A-E3F5-5240E8712395}"/>
              </a:ext>
            </a:extLst>
          </p:cNvPr>
          <p:cNvGrpSpPr/>
          <p:nvPr/>
        </p:nvGrpSpPr>
        <p:grpSpPr>
          <a:xfrm>
            <a:off x="3360038" y="4119460"/>
            <a:ext cx="688115" cy="688115"/>
            <a:chOff x="3512335" y="1524179"/>
            <a:chExt cx="469992" cy="469992"/>
          </a:xfrm>
        </p:grpSpPr>
        <p:sp>
          <p:nvSpPr>
            <p:cNvPr id="85" name="Oval 84">
              <a:extLst>
                <a:ext uri="{FF2B5EF4-FFF2-40B4-BE49-F238E27FC236}">
                  <a16:creationId xmlns:a16="http://schemas.microsoft.com/office/drawing/2014/main" id="{F0668850-4921-3788-CE93-A42B72DAA647}"/>
                </a:ext>
              </a:extLst>
            </p:cNvPr>
            <p:cNvSpPr/>
            <p:nvPr/>
          </p:nvSpPr>
          <p:spPr>
            <a:xfrm>
              <a:off x="3512335" y="1524179"/>
              <a:ext cx="469992" cy="469992"/>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a:ln>
                  <a:noFill/>
                </a:ln>
                <a:solidFill>
                  <a:prstClr val="white"/>
                </a:solidFill>
                <a:effectLst/>
                <a:uLnTx/>
                <a:uFillTx/>
                <a:latin typeface="Segoe UI"/>
                <a:ea typeface="+mn-ea"/>
                <a:cs typeface="+mn-cs"/>
              </a:endParaRPr>
            </a:p>
          </p:txBody>
        </p:sp>
        <p:sp>
          <p:nvSpPr>
            <p:cNvPr id="86" name="TextBox 85">
              <a:extLst>
                <a:ext uri="{FF2B5EF4-FFF2-40B4-BE49-F238E27FC236}">
                  <a16:creationId xmlns:a16="http://schemas.microsoft.com/office/drawing/2014/main" id="{72DF391D-96BE-8E68-9AF5-9962B2194E90}"/>
                </a:ext>
              </a:extLst>
            </p:cNvPr>
            <p:cNvSpPr txBox="1"/>
            <p:nvPr/>
          </p:nvSpPr>
          <p:spPr>
            <a:xfrm>
              <a:off x="3576044" y="1606544"/>
              <a:ext cx="342574" cy="305262"/>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200" b="1" i="0" u="none" strike="noStrike" kern="1200" cap="none" spc="0" normalizeH="0" baseline="0" noProof="0" dirty="0">
                  <a:ln>
                    <a:noFill/>
                  </a:ln>
                  <a:solidFill>
                    <a:prstClr val="white"/>
                  </a:solidFill>
                  <a:effectLst/>
                  <a:uLnTx/>
                  <a:uFillTx/>
                  <a:latin typeface="Segoe UI"/>
                  <a:ea typeface="+mn-ea"/>
                  <a:cs typeface="+mn-cs"/>
                </a:rPr>
                <a:t>?</a:t>
              </a:r>
              <a:endParaRPr kumimoji="0" lang="en-US" sz="2200" b="1" i="0" u="none" strike="noStrike" kern="1200" cap="none" spc="0" normalizeH="0" baseline="0" noProof="0" dirty="0">
                <a:ln>
                  <a:noFill/>
                </a:ln>
                <a:solidFill>
                  <a:prstClr val="white"/>
                </a:solidFill>
                <a:effectLst/>
                <a:uLnTx/>
                <a:uFillTx/>
                <a:latin typeface="Segoe UI"/>
                <a:ea typeface="+mn-ea"/>
                <a:cs typeface="+mn-cs"/>
              </a:endParaRPr>
            </a:p>
          </p:txBody>
        </p:sp>
      </p:grpSp>
      <p:grpSp>
        <p:nvGrpSpPr>
          <p:cNvPr id="82" name="Group 81">
            <a:extLst>
              <a:ext uri="{FF2B5EF4-FFF2-40B4-BE49-F238E27FC236}">
                <a16:creationId xmlns:a16="http://schemas.microsoft.com/office/drawing/2014/main" id="{FD8304EE-50C4-1834-A287-D249AD2FBD0F}"/>
              </a:ext>
            </a:extLst>
          </p:cNvPr>
          <p:cNvGrpSpPr/>
          <p:nvPr/>
        </p:nvGrpSpPr>
        <p:grpSpPr>
          <a:xfrm>
            <a:off x="3360039" y="5396770"/>
            <a:ext cx="709920" cy="688115"/>
            <a:chOff x="3512335" y="1524179"/>
            <a:chExt cx="484885" cy="469992"/>
          </a:xfrm>
        </p:grpSpPr>
        <p:sp>
          <p:nvSpPr>
            <p:cNvPr id="83" name="Oval 82">
              <a:extLst>
                <a:ext uri="{FF2B5EF4-FFF2-40B4-BE49-F238E27FC236}">
                  <a16:creationId xmlns:a16="http://schemas.microsoft.com/office/drawing/2014/main" id="{2103A20C-0552-0AB7-4999-1AFC58D492AB}"/>
                </a:ext>
              </a:extLst>
            </p:cNvPr>
            <p:cNvSpPr/>
            <p:nvPr/>
          </p:nvSpPr>
          <p:spPr>
            <a:xfrm>
              <a:off x="3512335" y="1524179"/>
              <a:ext cx="469992" cy="469992"/>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a:ln>
                  <a:noFill/>
                </a:ln>
                <a:solidFill>
                  <a:prstClr val="white"/>
                </a:solidFill>
                <a:effectLst/>
                <a:uLnTx/>
                <a:uFillTx/>
                <a:latin typeface="Segoe UI"/>
                <a:ea typeface="+mn-ea"/>
                <a:cs typeface="+mn-cs"/>
              </a:endParaRPr>
            </a:p>
          </p:txBody>
        </p:sp>
        <p:sp>
          <p:nvSpPr>
            <p:cNvPr id="84" name="TextBox 83">
              <a:extLst>
                <a:ext uri="{FF2B5EF4-FFF2-40B4-BE49-F238E27FC236}">
                  <a16:creationId xmlns:a16="http://schemas.microsoft.com/office/drawing/2014/main" id="{A57CA997-2C5C-07B9-5C0B-7AC125F74231}"/>
                </a:ext>
              </a:extLst>
            </p:cNvPr>
            <p:cNvSpPr txBox="1"/>
            <p:nvPr/>
          </p:nvSpPr>
          <p:spPr>
            <a:xfrm>
              <a:off x="3576043" y="1561984"/>
              <a:ext cx="421177" cy="349823"/>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200" b="1" i="0" u="none" strike="noStrike" kern="1200" cap="none" spc="0" normalizeH="0" baseline="0" noProof="0" dirty="0">
                  <a:ln>
                    <a:noFill/>
                  </a:ln>
                  <a:solidFill>
                    <a:prstClr val="white"/>
                  </a:solidFill>
                  <a:effectLst/>
                  <a:uLnTx/>
                  <a:uFillTx/>
                  <a:latin typeface="Segoe UI"/>
                  <a:ea typeface="+mn-ea"/>
                  <a:cs typeface="+mn-cs"/>
                </a:rPr>
                <a:t>3Hrs</a:t>
              </a:r>
              <a:endParaRPr kumimoji="0" lang="en-US" sz="2200" b="1"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2" name="Title 1">
            <a:extLst>
              <a:ext uri="{FF2B5EF4-FFF2-40B4-BE49-F238E27FC236}">
                <a16:creationId xmlns:a16="http://schemas.microsoft.com/office/drawing/2014/main" id="{0831A67D-38E4-9124-663A-F0D5D03CBDCD}"/>
              </a:ext>
            </a:extLst>
          </p:cNvPr>
          <p:cNvSpPr>
            <a:spLocks noGrp="1"/>
          </p:cNvSpPr>
          <p:nvPr>
            <p:ph type="title"/>
          </p:nvPr>
        </p:nvSpPr>
        <p:spPr/>
        <p:txBody>
          <a:bodyPr/>
          <a:lstStyle/>
          <a:p>
            <a:r>
              <a:rPr lang="en-US" b="1" i="0" dirty="0">
                <a:solidFill>
                  <a:srgbClr val="000000"/>
                </a:solidFill>
                <a:effectLst/>
                <a:highlight>
                  <a:srgbClr val="FFFFFF"/>
                </a:highlight>
              </a:rPr>
              <a:t>The Numbers</a:t>
            </a:r>
            <a:r>
              <a:rPr lang="en-US" b="1" dirty="0">
                <a:solidFill>
                  <a:srgbClr val="000000"/>
                </a:solidFill>
                <a:highlight>
                  <a:srgbClr val="FFFFFF"/>
                </a:highlight>
              </a:rPr>
              <a:t>….</a:t>
            </a:r>
            <a:r>
              <a:rPr lang="en-US" b="1" i="0" dirty="0">
                <a:solidFill>
                  <a:srgbClr val="000000"/>
                </a:solidFill>
                <a:effectLst/>
                <a:highlight>
                  <a:srgbClr val="FFFFFF"/>
                </a:highlight>
              </a:rPr>
              <a:t>In the ROOM….The Story</a:t>
            </a:r>
            <a:endParaRPr lang="en-US" b="1" dirty="0"/>
          </a:p>
        </p:txBody>
      </p:sp>
      <p:grpSp>
        <p:nvGrpSpPr>
          <p:cNvPr id="61" name="Group 60">
            <a:extLst>
              <a:ext uri="{FF2B5EF4-FFF2-40B4-BE49-F238E27FC236}">
                <a16:creationId xmlns:a16="http://schemas.microsoft.com/office/drawing/2014/main" id="{4F5FBA5B-B0A1-6EDA-AAD7-22DB19F95DD5}"/>
              </a:ext>
            </a:extLst>
          </p:cNvPr>
          <p:cNvGrpSpPr/>
          <p:nvPr/>
        </p:nvGrpSpPr>
        <p:grpSpPr>
          <a:xfrm>
            <a:off x="8147191" y="1564842"/>
            <a:ext cx="688115" cy="688115"/>
            <a:chOff x="3512335" y="1524179"/>
            <a:chExt cx="469992" cy="469992"/>
          </a:xfrm>
        </p:grpSpPr>
        <p:sp>
          <p:nvSpPr>
            <p:cNvPr id="62" name="Oval 61">
              <a:extLst>
                <a:ext uri="{FF2B5EF4-FFF2-40B4-BE49-F238E27FC236}">
                  <a16:creationId xmlns:a16="http://schemas.microsoft.com/office/drawing/2014/main" id="{0BB6E86A-9C7F-5109-B6DB-92498D4EA415}"/>
                </a:ext>
              </a:extLst>
            </p:cNvPr>
            <p:cNvSpPr/>
            <p:nvPr/>
          </p:nvSpPr>
          <p:spPr>
            <a:xfrm>
              <a:off x="3512335" y="1524179"/>
              <a:ext cx="469992" cy="469992"/>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a:ln>
                  <a:noFill/>
                </a:ln>
                <a:solidFill>
                  <a:prstClr val="white"/>
                </a:solidFill>
                <a:effectLst/>
                <a:uLnTx/>
                <a:uFillTx/>
                <a:latin typeface="Segoe UI"/>
                <a:ea typeface="+mn-ea"/>
                <a:cs typeface="+mn-cs"/>
              </a:endParaRPr>
            </a:p>
          </p:txBody>
        </p:sp>
        <p:sp>
          <p:nvSpPr>
            <p:cNvPr id="63" name="TextBox 62">
              <a:extLst>
                <a:ext uri="{FF2B5EF4-FFF2-40B4-BE49-F238E27FC236}">
                  <a16:creationId xmlns:a16="http://schemas.microsoft.com/office/drawing/2014/main" id="{5C312FD6-7003-D33D-5861-EAC954509205}"/>
                </a:ext>
              </a:extLst>
            </p:cNvPr>
            <p:cNvSpPr txBox="1"/>
            <p:nvPr/>
          </p:nvSpPr>
          <p:spPr>
            <a:xfrm>
              <a:off x="3538422" y="1606378"/>
              <a:ext cx="432370" cy="305262"/>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200" b="1" i="0" u="none" strike="noStrike" kern="1200" cap="none" spc="0" normalizeH="0" baseline="0" noProof="0" dirty="0">
                  <a:ln>
                    <a:noFill/>
                  </a:ln>
                  <a:solidFill>
                    <a:prstClr val="white"/>
                  </a:solidFill>
                  <a:effectLst/>
                  <a:uLnTx/>
                  <a:uFillTx/>
                  <a:latin typeface="Segoe UI"/>
                  <a:ea typeface="+mn-ea"/>
                  <a:cs typeface="+mn-cs"/>
                </a:rPr>
                <a:t>93%</a:t>
              </a:r>
              <a:endParaRPr kumimoji="0" lang="en-US" sz="2200" b="1"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73" name="TextBox 72">
            <a:extLst>
              <a:ext uri="{FF2B5EF4-FFF2-40B4-BE49-F238E27FC236}">
                <a16:creationId xmlns:a16="http://schemas.microsoft.com/office/drawing/2014/main" id="{F927EB8E-55CB-516A-5556-B4FB3C14AB36}"/>
              </a:ext>
            </a:extLst>
          </p:cNvPr>
          <p:cNvSpPr txBox="1"/>
          <p:nvPr/>
        </p:nvSpPr>
        <p:spPr>
          <a:xfrm>
            <a:off x="767409" y="1556792"/>
            <a:ext cx="2344933" cy="659982"/>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1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75000"/>
                    <a:lumOff val="25000"/>
                  </a:prstClr>
                </a:solidFill>
                <a:effectLst/>
                <a:uLnTx/>
                <a:uFillTx/>
                <a:latin typeface="Segoe UI"/>
                <a:ea typeface="+mn-ea"/>
                <a:cs typeface="Segoe UI Light" panose="020B0502040204020203" pitchFamily="34" charset="0"/>
              </a:rPr>
              <a:t>Have Money Experience…as old as they are. </a:t>
            </a:r>
          </a:p>
        </p:txBody>
      </p:sp>
      <p:sp>
        <p:nvSpPr>
          <p:cNvPr id="74" name="TextBox 73">
            <a:extLst>
              <a:ext uri="{FF2B5EF4-FFF2-40B4-BE49-F238E27FC236}">
                <a16:creationId xmlns:a16="http://schemas.microsoft.com/office/drawing/2014/main" id="{4D0AA206-BE93-10F9-06C1-CF05610AE00A}"/>
              </a:ext>
            </a:extLst>
          </p:cNvPr>
          <p:cNvSpPr txBox="1"/>
          <p:nvPr/>
        </p:nvSpPr>
        <p:spPr>
          <a:xfrm>
            <a:off x="9059762" y="1556792"/>
            <a:ext cx="2344933" cy="659982"/>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75000"/>
                    <a:lumOff val="25000"/>
                  </a:prstClr>
                </a:solidFill>
                <a:effectLst/>
                <a:uLnTx/>
                <a:uFillTx/>
                <a:latin typeface="Segoe UI"/>
                <a:ea typeface="+mn-ea"/>
                <a:cs typeface="Segoe UI Light" panose="020B0502040204020203" pitchFamily="34" charset="0"/>
              </a:rPr>
              <a:t>Have only NSSF as their savings</a:t>
            </a:r>
          </a:p>
        </p:txBody>
      </p:sp>
      <p:grpSp>
        <p:nvGrpSpPr>
          <p:cNvPr id="64" name="Group 63">
            <a:extLst>
              <a:ext uri="{FF2B5EF4-FFF2-40B4-BE49-F238E27FC236}">
                <a16:creationId xmlns:a16="http://schemas.microsoft.com/office/drawing/2014/main" id="{5397BCA0-606B-1EEC-EA0E-7EBD68531D8B}"/>
              </a:ext>
            </a:extLst>
          </p:cNvPr>
          <p:cNvGrpSpPr/>
          <p:nvPr/>
        </p:nvGrpSpPr>
        <p:grpSpPr>
          <a:xfrm>
            <a:off x="8133480" y="2831593"/>
            <a:ext cx="748812" cy="688115"/>
            <a:chOff x="3502971" y="1524179"/>
            <a:chExt cx="511449" cy="469992"/>
          </a:xfrm>
        </p:grpSpPr>
        <p:sp>
          <p:nvSpPr>
            <p:cNvPr id="65" name="Oval 64">
              <a:extLst>
                <a:ext uri="{FF2B5EF4-FFF2-40B4-BE49-F238E27FC236}">
                  <a16:creationId xmlns:a16="http://schemas.microsoft.com/office/drawing/2014/main" id="{7D959D9B-201D-0807-C643-C4C1F8BFE17D}"/>
                </a:ext>
              </a:extLst>
            </p:cNvPr>
            <p:cNvSpPr/>
            <p:nvPr/>
          </p:nvSpPr>
          <p:spPr>
            <a:xfrm>
              <a:off x="3512335" y="1524179"/>
              <a:ext cx="469992" cy="469992"/>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a:ln>
                  <a:noFill/>
                </a:ln>
                <a:solidFill>
                  <a:prstClr val="white"/>
                </a:solidFill>
                <a:effectLst/>
                <a:uLnTx/>
                <a:uFillTx/>
                <a:latin typeface="Segoe UI"/>
                <a:ea typeface="+mn-ea"/>
                <a:cs typeface="+mn-cs"/>
              </a:endParaRPr>
            </a:p>
          </p:txBody>
        </p:sp>
        <p:sp>
          <p:nvSpPr>
            <p:cNvPr id="66" name="TextBox 65">
              <a:extLst>
                <a:ext uri="{FF2B5EF4-FFF2-40B4-BE49-F238E27FC236}">
                  <a16:creationId xmlns:a16="http://schemas.microsoft.com/office/drawing/2014/main" id="{726DF913-84EE-73BF-D9E0-AED9B75D1BFB}"/>
                </a:ext>
              </a:extLst>
            </p:cNvPr>
            <p:cNvSpPr txBox="1"/>
            <p:nvPr/>
          </p:nvSpPr>
          <p:spPr>
            <a:xfrm>
              <a:off x="3502971" y="1575273"/>
              <a:ext cx="511449" cy="305262"/>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200" b="1" i="0" u="none" strike="noStrike" kern="1200" cap="none" spc="0" normalizeH="0" baseline="0" noProof="0" dirty="0">
                  <a:ln>
                    <a:noFill/>
                  </a:ln>
                  <a:solidFill>
                    <a:prstClr val="white"/>
                  </a:solidFill>
                  <a:effectLst/>
                  <a:uLnTx/>
                  <a:uFillTx/>
                  <a:latin typeface="Segoe UI"/>
                  <a:ea typeface="+mn-ea"/>
                  <a:cs typeface="+mn-cs"/>
                </a:rPr>
                <a:t>80%</a:t>
              </a:r>
              <a:endParaRPr kumimoji="0" lang="en-US" sz="2200" b="1"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75" name="TextBox 74">
            <a:extLst>
              <a:ext uri="{FF2B5EF4-FFF2-40B4-BE49-F238E27FC236}">
                <a16:creationId xmlns:a16="http://schemas.microsoft.com/office/drawing/2014/main" id="{37010EA7-4358-8094-1659-AC4C6153EB9D}"/>
              </a:ext>
            </a:extLst>
          </p:cNvPr>
          <p:cNvSpPr txBox="1"/>
          <p:nvPr/>
        </p:nvSpPr>
        <p:spPr>
          <a:xfrm>
            <a:off x="767409" y="2841473"/>
            <a:ext cx="2389661" cy="659982"/>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1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75000"/>
                    <a:lumOff val="25000"/>
                  </a:prstClr>
                </a:solidFill>
                <a:effectLst/>
                <a:uLnTx/>
                <a:uFillTx/>
                <a:latin typeface="Segoe UI"/>
                <a:ea typeface="+mn-ea"/>
                <a:cs typeface="Segoe UI Light" panose="020B0502040204020203" pitchFamily="34" charset="0"/>
              </a:rPr>
              <a:t>Are Millionaires…lumpsum, Routine or cumulative</a:t>
            </a:r>
          </a:p>
        </p:txBody>
      </p:sp>
      <p:sp>
        <p:nvSpPr>
          <p:cNvPr id="76" name="TextBox 75">
            <a:extLst>
              <a:ext uri="{FF2B5EF4-FFF2-40B4-BE49-F238E27FC236}">
                <a16:creationId xmlns:a16="http://schemas.microsoft.com/office/drawing/2014/main" id="{30949E29-223D-7FE5-C36A-1D0A46DD809E}"/>
              </a:ext>
            </a:extLst>
          </p:cNvPr>
          <p:cNvSpPr txBox="1"/>
          <p:nvPr/>
        </p:nvSpPr>
        <p:spPr>
          <a:xfrm>
            <a:off x="9059762" y="2841473"/>
            <a:ext cx="2344933" cy="659982"/>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75000"/>
                    <a:lumOff val="25000"/>
                  </a:prstClr>
                </a:solidFill>
                <a:effectLst/>
                <a:uLnTx/>
                <a:uFillTx/>
                <a:latin typeface="Segoe UI"/>
                <a:ea typeface="+mn-ea"/>
                <a:cs typeface="Segoe UI Light" panose="020B0502040204020203" pitchFamily="34" charset="0"/>
              </a:rPr>
              <a:t>Have exhausted their retirement saving under 2 years </a:t>
            </a:r>
          </a:p>
        </p:txBody>
      </p:sp>
      <p:grpSp>
        <p:nvGrpSpPr>
          <p:cNvPr id="67" name="Group 66">
            <a:extLst>
              <a:ext uri="{FF2B5EF4-FFF2-40B4-BE49-F238E27FC236}">
                <a16:creationId xmlns:a16="http://schemas.microsoft.com/office/drawing/2014/main" id="{E9D40DB6-9230-637C-83A8-3D0B4EF7C8B8}"/>
              </a:ext>
            </a:extLst>
          </p:cNvPr>
          <p:cNvGrpSpPr/>
          <p:nvPr/>
        </p:nvGrpSpPr>
        <p:grpSpPr>
          <a:xfrm>
            <a:off x="8147191" y="4112089"/>
            <a:ext cx="688115" cy="688115"/>
            <a:chOff x="3512335" y="1524179"/>
            <a:chExt cx="469992" cy="469992"/>
          </a:xfrm>
        </p:grpSpPr>
        <p:sp>
          <p:nvSpPr>
            <p:cNvPr id="68" name="Oval 67">
              <a:extLst>
                <a:ext uri="{FF2B5EF4-FFF2-40B4-BE49-F238E27FC236}">
                  <a16:creationId xmlns:a16="http://schemas.microsoft.com/office/drawing/2014/main" id="{8C562351-48D2-FA76-2A51-F5815697DAF6}"/>
                </a:ext>
              </a:extLst>
            </p:cNvPr>
            <p:cNvSpPr/>
            <p:nvPr/>
          </p:nvSpPr>
          <p:spPr>
            <a:xfrm>
              <a:off x="3512335" y="1524179"/>
              <a:ext cx="469992" cy="469992"/>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a:ln>
                  <a:noFill/>
                </a:ln>
                <a:solidFill>
                  <a:prstClr val="white"/>
                </a:solidFill>
                <a:effectLst/>
                <a:uLnTx/>
                <a:uFillTx/>
                <a:latin typeface="Segoe UI"/>
                <a:ea typeface="+mn-ea"/>
                <a:cs typeface="+mn-cs"/>
              </a:endParaRPr>
            </a:p>
          </p:txBody>
        </p:sp>
        <p:sp>
          <p:nvSpPr>
            <p:cNvPr id="69" name="TextBox 68">
              <a:extLst>
                <a:ext uri="{FF2B5EF4-FFF2-40B4-BE49-F238E27FC236}">
                  <a16:creationId xmlns:a16="http://schemas.microsoft.com/office/drawing/2014/main" id="{763F37D9-4A94-CB00-D5BA-9781F346F32C}"/>
                </a:ext>
              </a:extLst>
            </p:cNvPr>
            <p:cNvSpPr txBox="1"/>
            <p:nvPr/>
          </p:nvSpPr>
          <p:spPr>
            <a:xfrm>
              <a:off x="3576044" y="1606544"/>
              <a:ext cx="342574" cy="305262"/>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200" b="1" i="0" u="none" strike="noStrike" kern="1200" cap="none" spc="0" normalizeH="0" baseline="0" noProof="0" dirty="0">
                  <a:ln>
                    <a:noFill/>
                  </a:ln>
                  <a:solidFill>
                    <a:prstClr val="white"/>
                  </a:solidFill>
                  <a:effectLst/>
                  <a:uLnTx/>
                  <a:uFillTx/>
                  <a:latin typeface="Segoe UI"/>
                  <a:ea typeface="+mn-ea"/>
                  <a:cs typeface="+mn-cs"/>
                </a:rPr>
                <a:t>5%</a:t>
              </a:r>
              <a:endParaRPr kumimoji="0" lang="en-US" sz="2200" b="1"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77" name="TextBox 76">
            <a:extLst>
              <a:ext uri="{FF2B5EF4-FFF2-40B4-BE49-F238E27FC236}">
                <a16:creationId xmlns:a16="http://schemas.microsoft.com/office/drawing/2014/main" id="{82B32456-79B7-3F74-41AE-6C1ED731B0F4}"/>
              </a:ext>
            </a:extLst>
          </p:cNvPr>
          <p:cNvSpPr txBox="1"/>
          <p:nvPr/>
        </p:nvSpPr>
        <p:spPr>
          <a:xfrm>
            <a:off x="767409" y="4126154"/>
            <a:ext cx="2344933" cy="659982"/>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1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75000"/>
                    <a:lumOff val="25000"/>
                  </a:prstClr>
                </a:solidFill>
                <a:effectLst/>
                <a:uLnTx/>
                <a:uFillTx/>
                <a:latin typeface="Segoe UI"/>
                <a:ea typeface="+mn-ea"/>
                <a:cs typeface="Segoe UI Light" panose="020B0502040204020203" pitchFamily="34" charset="0"/>
              </a:rPr>
              <a:t>Spend more than we earn</a:t>
            </a:r>
          </a:p>
        </p:txBody>
      </p:sp>
      <p:sp>
        <p:nvSpPr>
          <p:cNvPr id="78" name="TextBox 77">
            <a:extLst>
              <a:ext uri="{FF2B5EF4-FFF2-40B4-BE49-F238E27FC236}">
                <a16:creationId xmlns:a16="http://schemas.microsoft.com/office/drawing/2014/main" id="{9F5AFC09-158C-6400-BCE5-8BBE5D7BA4F9}"/>
              </a:ext>
            </a:extLst>
          </p:cNvPr>
          <p:cNvSpPr txBox="1"/>
          <p:nvPr/>
        </p:nvSpPr>
        <p:spPr>
          <a:xfrm>
            <a:off x="9059762" y="4126154"/>
            <a:ext cx="2344933" cy="659982"/>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75000"/>
                    <a:lumOff val="25000"/>
                  </a:prstClr>
                </a:solidFill>
                <a:effectLst/>
                <a:uLnTx/>
                <a:uFillTx/>
                <a:latin typeface="Segoe UI"/>
                <a:ea typeface="+mn-ea"/>
                <a:cs typeface="Segoe UI Light" panose="020B0502040204020203" pitchFamily="34" charset="0"/>
              </a:rPr>
              <a:t>Have, maintain Financial independence after retirement</a:t>
            </a:r>
          </a:p>
        </p:txBody>
      </p:sp>
      <p:grpSp>
        <p:nvGrpSpPr>
          <p:cNvPr id="70" name="Group 69">
            <a:extLst>
              <a:ext uri="{FF2B5EF4-FFF2-40B4-BE49-F238E27FC236}">
                <a16:creationId xmlns:a16="http://schemas.microsoft.com/office/drawing/2014/main" id="{0035D9F7-90B4-3A44-47ED-720FAE3C1F25}"/>
              </a:ext>
            </a:extLst>
          </p:cNvPr>
          <p:cNvGrpSpPr/>
          <p:nvPr/>
        </p:nvGrpSpPr>
        <p:grpSpPr>
          <a:xfrm>
            <a:off x="8082285" y="5226256"/>
            <a:ext cx="940841" cy="912318"/>
            <a:chOff x="3512335" y="1524179"/>
            <a:chExt cx="469992" cy="469992"/>
          </a:xfrm>
        </p:grpSpPr>
        <p:sp>
          <p:nvSpPr>
            <p:cNvPr id="71" name="Oval 70">
              <a:extLst>
                <a:ext uri="{FF2B5EF4-FFF2-40B4-BE49-F238E27FC236}">
                  <a16:creationId xmlns:a16="http://schemas.microsoft.com/office/drawing/2014/main" id="{C8706F0B-26AE-0031-3D7F-9EB6F5AA5A03}"/>
                </a:ext>
              </a:extLst>
            </p:cNvPr>
            <p:cNvSpPr/>
            <p:nvPr/>
          </p:nvSpPr>
          <p:spPr>
            <a:xfrm>
              <a:off x="3512335" y="1524179"/>
              <a:ext cx="469992" cy="469992"/>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a:ln>
                  <a:noFill/>
                </a:ln>
                <a:solidFill>
                  <a:prstClr val="white"/>
                </a:solidFill>
                <a:effectLst/>
                <a:uLnTx/>
                <a:uFillTx/>
                <a:latin typeface="Segoe UI"/>
                <a:ea typeface="+mn-ea"/>
                <a:cs typeface="+mn-cs"/>
              </a:endParaRPr>
            </a:p>
          </p:txBody>
        </p:sp>
        <p:sp>
          <p:nvSpPr>
            <p:cNvPr id="72" name="TextBox 71">
              <a:extLst>
                <a:ext uri="{FF2B5EF4-FFF2-40B4-BE49-F238E27FC236}">
                  <a16:creationId xmlns:a16="http://schemas.microsoft.com/office/drawing/2014/main" id="{75400E2A-56AD-95A3-BC65-E9F34AFB4609}"/>
                </a:ext>
              </a:extLst>
            </p:cNvPr>
            <p:cNvSpPr txBox="1"/>
            <p:nvPr/>
          </p:nvSpPr>
          <p:spPr>
            <a:xfrm>
              <a:off x="3548741" y="1606544"/>
              <a:ext cx="369877" cy="305262"/>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200" b="1" i="0" u="none" strike="noStrike" kern="1200" cap="none" spc="0" normalizeH="0" baseline="0" noProof="0" dirty="0">
                  <a:ln>
                    <a:noFill/>
                  </a:ln>
                  <a:solidFill>
                    <a:prstClr val="white"/>
                  </a:solidFill>
                  <a:effectLst/>
                  <a:uLnTx/>
                  <a:uFillTx/>
                  <a:latin typeface="Segoe UI"/>
                  <a:ea typeface="+mn-ea"/>
                  <a:cs typeface="+mn-cs"/>
                </a:rPr>
                <a:t>100%</a:t>
              </a:r>
              <a:endParaRPr kumimoji="0" lang="en-US" sz="2200" b="1"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79" name="TextBox 78">
            <a:extLst>
              <a:ext uri="{FF2B5EF4-FFF2-40B4-BE49-F238E27FC236}">
                <a16:creationId xmlns:a16="http://schemas.microsoft.com/office/drawing/2014/main" id="{8F649A89-DB92-E2D3-ABBC-3A77747E8188}"/>
              </a:ext>
            </a:extLst>
          </p:cNvPr>
          <p:cNvSpPr txBox="1"/>
          <p:nvPr/>
        </p:nvSpPr>
        <p:spPr>
          <a:xfrm>
            <a:off x="767409" y="5410835"/>
            <a:ext cx="2344933" cy="659982"/>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1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75000"/>
                    <a:lumOff val="25000"/>
                  </a:prstClr>
                </a:solidFill>
                <a:effectLst/>
                <a:uLnTx/>
                <a:uFillTx/>
                <a:latin typeface="Segoe UI"/>
                <a:ea typeface="+mn-ea"/>
                <a:cs typeface="Segoe UI Light" panose="020B0502040204020203" pitchFamily="34" charset="0"/>
              </a:rPr>
              <a:t>Spent Worried about Money Daily</a:t>
            </a:r>
          </a:p>
        </p:txBody>
      </p:sp>
      <p:sp>
        <p:nvSpPr>
          <p:cNvPr id="80" name="TextBox 79">
            <a:extLst>
              <a:ext uri="{FF2B5EF4-FFF2-40B4-BE49-F238E27FC236}">
                <a16:creationId xmlns:a16="http://schemas.microsoft.com/office/drawing/2014/main" id="{FD52743B-D846-B855-7E68-AB2DBC4E4A99}"/>
              </a:ext>
            </a:extLst>
          </p:cNvPr>
          <p:cNvSpPr txBox="1"/>
          <p:nvPr/>
        </p:nvSpPr>
        <p:spPr>
          <a:xfrm>
            <a:off x="9059762" y="5410835"/>
            <a:ext cx="2344933" cy="659982"/>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75000"/>
                    <a:lumOff val="25000"/>
                  </a:prstClr>
                </a:solidFill>
                <a:effectLst/>
                <a:uLnTx/>
                <a:uFillTx/>
                <a:latin typeface="Segoe UI"/>
                <a:ea typeface="+mn-ea"/>
                <a:cs typeface="Segoe UI Light" panose="020B0502040204020203" pitchFamily="34" charset="0"/>
              </a:rPr>
              <a:t>Will Retire….and get There</a:t>
            </a:r>
          </a:p>
        </p:txBody>
      </p:sp>
      <p:grpSp>
        <p:nvGrpSpPr>
          <p:cNvPr id="4" name="Group 3">
            <a:extLst>
              <a:ext uri="{FF2B5EF4-FFF2-40B4-BE49-F238E27FC236}">
                <a16:creationId xmlns:a16="http://schemas.microsoft.com/office/drawing/2014/main" id="{3D9A6211-ED6E-AAB8-AF48-AD912D4C3962}"/>
              </a:ext>
            </a:extLst>
          </p:cNvPr>
          <p:cNvGrpSpPr/>
          <p:nvPr/>
        </p:nvGrpSpPr>
        <p:grpSpPr>
          <a:xfrm>
            <a:off x="5428642" y="3046429"/>
            <a:ext cx="1287598" cy="1451229"/>
            <a:chOff x="7121628" y="1196752"/>
            <a:chExt cx="1170544" cy="1319299"/>
          </a:xfrm>
        </p:grpSpPr>
        <p:grpSp>
          <p:nvGrpSpPr>
            <p:cNvPr id="5" name="Group 4">
              <a:extLst>
                <a:ext uri="{FF2B5EF4-FFF2-40B4-BE49-F238E27FC236}">
                  <a16:creationId xmlns:a16="http://schemas.microsoft.com/office/drawing/2014/main" id="{4B951A73-4916-EC0C-A753-6E64FA3B8066}"/>
                </a:ext>
              </a:extLst>
            </p:cNvPr>
            <p:cNvGrpSpPr/>
            <p:nvPr/>
          </p:nvGrpSpPr>
          <p:grpSpPr>
            <a:xfrm>
              <a:off x="7121628" y="1196752"/>
              <a:ext cx="1170544" cy="1319299"/>
              <a:chOff x="9088606" y="1303653"/>
              <a:chExt cx="2980170" cy="3358896"/>
            </a:xfrm>
          </p:grpSpPr>
          <p:grpSp>
            <p:nvGrpSpPr>
              <p:cNvPr id="9" name="Graphic 49">
                <a:extLst>
                  <a:ext uri="{FF2B5EF4-FFF2-40B4-BE49-F238E27FC236}">
                    <a16:creationId xmlns:a16="http://schemas.microsoft.com/office/drawing/2014/main" id="{E001F423-7040-8664-D8E7-023CC5E814D8}"/>
                  </a:ext>
                </a:extLst>
              </p:cNvPr>
              <p:cNvGrpSpPr/>
              <p:nvPr/>
            </p:nvGrpSpPr>
            <p:grpSpPr>
              <a:xfrm>
                <a:off x="9550796" y="3645024"/>
                <a:ext cx="1136206" cy="825994"/>
                <a:chOff x="9449363" y="3568391"/>
                <a:chExt cx="1136206" cy="825994"/>
              </a:xfrm>
            </p:grpSpPr>
            <p:sp>
              <p:nvSpPr>
                <p:cNvPr id="17" name="Freeform: Shape 16">
                  <a:extLst>
                    <a:ext uri="{FF2B5EF4-FFF2-40B4-BE49-F238E27FC236}">
                      <a16:creationId xmlns:a16="http://schemas.microsoft.com/office/drawing/2014/main" id="{FF49D75E-B1D8-8B70-43FC-5ABA2CE27AFF}"/>
                    </a:ext>
                  </a:extLst>
                </p:cNvPr>
                <p:cNvSpPr/>
                <p:nvPr/>
              </p:nvSpPr>
              <p:spPr>
                <a:xfrm>
                  <a:off x="9449750" y="3667286"/>
                  <a:ext cx="1135683" cy="727099"/>
                </a:xfrm>
                <a:custGeom>
                  <a:avLst/>
                  <a:gdLst>
                    <a:gd name="connsiteX0" fmla="*/ 1135683 w 1135683"/>
                    <a:gd name="connsiteY0" fmla="*/ 244184 h 727099"/>
                    <a:gd name="connsiteX1" fmla="*/ 1044201 w 1135683"/>
                    <a:gd name="connsiteY1" fmla="*/ 209539 h 727099"/>
                    <a:gd name="connsiteX2" fmla="*/ 1038788 w 1135683"/>
                    <a:gd name="connsiteY2" fmla="*/ 234169 h 727099"/>
                    <a:gd name="connsiteX3" fmla="*/ 660678 w 1135683"/>
                    <a:gd name="connsiteY3" fmla="*/ 18725 h 727099"/>
                    <a:gd name="connsiteX4" fmla="*/ 515334 w 1135683"/>
                    <a:gd name="connsiteY4" fmla="*/ 20890 h 727099"/>
                    <a:gd name="connsiteX5" fmla="*/ 166996 w 1135683"/>
                    <a:gd name="connsiteY5" fmla="*/ 234169 h 727099"/>
                    <a:gd name="connsiteX6" fmla="*/ 0 w 1135683"/>
                    <a:gd name="connsiteY6" fmla="*/ 289113 h 727099"/>
                    <a:gd name="connsiteX7" fmla="*/ 0 w 1135683"/>
                    <a:gd name="connsiteY7" fmla="*/ 380054 h 727099"/>
                    <a:gd name="connsiteX8" fmla="*/ 0 w 1135683"/>
                    <a:gd name="connsiteY8" fmla="*/ 385738 h 727099"/>
                    <a:gd name="connsiteX9" fmla="*/ 0 w 1135683"/>
                    <a:gd name="connsiteY9" fmla="*/ 388986 h 727099"/>
                    <a:gd name="connsiteX10" fmla="*/ 271 w 1135683"/>
                    <a:gd name="connsiteY10" fmla="*/ 389257 h 727099"/>
                    <a:gd name="connsiteX11" fmla="*/ 40328 w 1135683"/>
                    <a:gd name="connsiteY11" fmla="*/ 452320 h 727099"/>
                    <a:gd name="connsiteX12" fmla="*/ 491516 w 1135683"/>
                    <a:gd name="connsiteY12" fmla="*/ 708904 h 727099"/>
                    <a:gd name="connsiteX13" fmla="*/ 636860 w 1135683"/>
                    <a:gd name="connsiteY13" fmla="*/ 704574 h 727099"/>
                    <a:gd name="connsiteX14" fmla="*/ 1098603 w 1135683"/>
                    <a:gd name="connsiteY14" fmla="*/ 404413 h 727099"/>
                    <a:gd name="connsiteX15" fmla="*/ 1134601 w 1135683"/>
                    <a:gd name="connsiteY15" fmla="*/ 341350 h 727099"/>
                    <a:gd name="connsiteX16" fmla="*/ 1135413 w 1135683"/>
                    <a:gd name="connsiteY16" fmla="*/ 341079 h 727099"/>
                    <a:gd name="connsiteX17" fmla="*/ 1135413 w 1135683"/>
                    <a:gd name="connsiteY17" fmla="*/ 244184 h 72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35683" h="727099">
                      <a:moveTo>
                        <a:pt x="1135683" y="244184"/>
                      </a:moveTo>
                      <a:lnTo>
                        <a:pt x="1044201" y="209539"/>
                      </a:lnTo>
                      <a:lnTo>
                        <a:pt x="1038788" y="234169"/>
                      </a:lnTo>
                      <a:lnTo>
                        <a:pt x="660678" y="18725"/>
                      </a:lnTo>
                      <a:cubicBezTo>
                        <a:pt x="615478" y="-6988"/>
                        <a:pt x="559722" y="-6176"/>
                        <a:pt x="515334" y="20890"/>
                      </a:cubicBezTo>
                      <a:lnTo>
                        <a:pt x="166996" y="234169"/>
                      </a:lnTo>
                      <a:lnTo>
                        <a:pt x="0" y="289113"/>
                      </a:lnTo>
                      <a:lnTo>
                        <a:pt x="0" y="380054"/>
                      </a:lnTo>
                      <a:cubicBezTo>
                        <a:pt x="0" y="381949"/>
                        <a:pt x="0" y="383844"/>
                        <a:pt x="0" y="385738"/>
                      </a:cubicBezTo>
                      <a:lnTo>
                        <a:pt x="0" y="388986"/>
                      </a:lnTo>
                      <a:lnTo>
                        <a:pt x="271" y="389257"/>
                      </a:lnTo>
                      <a:cubicBezTo>
                        <a:pt x="2436" y="414157"/>
                        <a:pt x="15428" y="438246"/>
                        <a:pt x="40328" y="452320"/>
                      </a:cubicBezTo>
                      <a:lnTo>
                        <a:pt x="491516" y="708904"/>
                      </a:lnTo>
                      <a:cubicBezTo>
                        <a:pt x="536987" y="734617"/>
                        <a:pt x="593013" y="732993"/>
                        <a:pt x="636860" y="704574"/>
                      </a:cubicBezTo>
                      <a:lnTo>
                        <a:pt x="1098603" y="404413"/>
                      </a:lnTo>
                      <a:cubicBezTo>
                        <a:pt x="1121609" y="389257"/>
                        <a:pt x="1133247" y="365709"/>
                        <a:pt x="1134601" y="341350"/>
                      </a:cubicBezTo>
                      <a:lnTo>
                        <a:pt x="1135413" y="341079"/>
                      </a:lnTo>
                      <a:lnTo>
                        <a:pt x="1135413" y="244184"/>
                      </a:lnTo>
                      <a:close/>
                    </a:path>
                  </a:pathLst>
                </a:custGeom>
                <a:gradFill>
                  <a:gsLst>
                    <a:gs pos="100000">
                      <a:schemeClr val="bg1">
                        <a:lumMod val="85000"/>
                      </a:schemeClr>
                    </a:gs>
                    <a:gs pos="0">
                      <a:schemeClr val="bg1">
                        <a:lumMod val="75000"/>
                      </a:schemeClr>
                    </a:gs>
                  </a:gsLst>
                  <a:lin ang="2700000" scaled="1"/>
                </a:gradFill>
                <a:ln w="2705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Segoe UI"/>
                    <a:ea typeface="+mn-ea"/>
                    <a:cs typeface="+mn-cs"/>
                  </a:endParaRPr>
                </a:p>
              </p:txBody>
            </p:sp>
            <p:sp>
              <p:nvSpPr>
                <p:cNvPr id="18" name="Freeform: Shape 17">
                  <a:extLst>
                    <a:ext uri="{FF2B5EF4-FFF2-40B4-BE49-F238E27FC236}">
                      <a16:creationId xmlns:a16="http://schemas.microsoft.com/office/drawing/2014/main" id="{644B9567-8217-50D8-36EC-09554F0120F2}"/>
                    </a:ext>
                  </a:extLst>
                </p:cNvPr>
                <p:cNvSpPr/>
                <p:nvPr/>
              </p:nvSpPr>
              <p:spPr>
                <a:xfrm>
                  <a:off x="9449363" y="3568391"/>
                  <a:ext cx="1136206" cy="727204"/>
                </a:xfrm>
                <a:custGeom>
                  <a:avLst/>
                  <a:gdLst>
                    <a:gd name="connsiteX0" fmla="*/ 38550 w 1136206"/>
                    <a:gd name="connsiteY0" fmla="*/ 313035 h 727204"/>
                    <a:gd name="connsiteX1" fmla="*/ 515721 w 1136206"/>
                    <a:gd name="connsiteY1" fmla="*/ 20995 h 727204"/>
                    <a:gd name="connsiteX2" fmla="*/ 661064 w 1136206"/>
                    <a:gd name="connsiteY2" fmla="*/ 18830 h 727204"/>
                    <a:gd name="connsiteX3" fmla="*/ 1095471 w 1136206"/>
                    <a:gd name="connsiteY3" fmla="*/ 266482 h 727204"/>
                    <a:gd name="connsiteX4" fmla="*/ 1099531 w 1136206"/>
                    <a:gd name="connsiteY4" fmla="*/ 404518 h 727204"/>
                    <a:gd name="connsiteX5" fmla="*/ 637788 w 1136206"/>
                    <a:gd name="connsiteY5" fmla="*/ 704678 h 727204"/>
                    <a:gd name="connsiteX6" fmla="*/ 492444 w 1136206"/>
                    <a:gd name="connsiteY6" fmla="*/ 709009 h 727204"/>
                    <a:gd name="connsiteX7" fmla="*/ 41256 w 1136206"/>
                    <a:gd name="connsiteY7" fmla="*/ 452424 h 727204"/>
                    <a:gd name="connsiteX8" fmla="*/ 38550 w 1136206"/>
                    <a:gd name="connsiteY8" fmla="*/ 313035 h 72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206" h="727204">
                      <a:moveTo>
                        <a:pt x="38550" y="313035"/>
                      </a:moveTo>
                      <a:lnTo>
                        <a:pt x="515721" y="20995"/>
                      </a:lnTo>
                      <a:cubicBezTo>
                        <a:pt x="560109" y="-6071"/>
                        <a:pt x="615864" y="-7154"/>
                        <a:pt x="661064" y="18830"/>
                      </a:cubicBezTo>
                      <a:lnTo>
                        <a:pt x="1095471" y="266482"/>
                      </a:lnTo>
                      <a:cubicBezTo>
                        <a:pt x="1147979" y="296525"/>
                        <a:pt x="1150144" y="371498"/>
                        <a:pt x="1099531" y="404518"/>
                      </a:cubicBezTo>
                      <a:lnTo>
                        <a:pt x="637788" y="704678"/>
                      </a:lnTo>
                      <a:cubicBezTo>
                        <a:pt x="593941" y="733098"/>
                        <a:pt x="537915" y="734721"/>
                        <a:pt x="492444" y="709009"/>
                      </a:cubicBezTo>
                      <a:lnTo>
                        <a:pt x="41256" y="452424"/>
                      </a:lnTo>
                      <a:cubicBezTo>
                        <a:pt x="-12605" y="421840"/>
                        <a:pt x="-13958" y="345244"/>
                        <a:pt x="38550" y="313035"/>
                      </a:cubicBezTo>
                      <a:close/>
                    </a:path>
                  </a:pathLst>
                </a:custGeom>
                <a:gradFill>
                  <a:gsLst>
                    <a:gs pos="100000">
                      <a:schemeClr val="bg1"/>
                    </a:gs>
                    <a:gs pos="0">
                      <a:schemeClr val="bg1">
                        <a:lumMod val="85000"/>
                      </a:schemeClr>
                    </a:gs>
                  </a:gsLst>
                  <a:lin ang="2700000" scaled="1"/>
                </a:gradFill>
                <a:ln w="2705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Segoe UI"/>
                    <a:ea typeface="+mn-ea"/>
                    <a:cs typeface="+mn-cs"/>
                  </a:endParaRPr>
                </a:p>
              </p:txBody>
            </p:sp>
          </p:grpSp>
          <p:sp>
            <p:nvSpPr>
              <p:cNvPr id="10" name="Freeform: Shape 9">
                <a:extLst>
                  <a:ext uri="{FF2B5EF4-FFF2-40B4-BE49-F238E27FC236}">
                    <a16:creationId xmlns:a16="http://schemas.microsoft.com/office/drawing/2014/main" id="{E506A9AB-C965-39F5-F85D-5EAC14579F9D}"/>
                  </a:ext>
                </a:extLst>
              </p:cNvPr>
              <p:cNvSpPr/>
              <p:nvPr/>
            </p:nvSpPr>
            <p:spPr>
              <a:xfrm>
                <a:off x="9197448" y="3138307"/>
                <a:ext cx="2570679" cy="1524242"/>
              </a:xfrm>
              <a:custGeom>
                <a:avLst/>
                <a:gdLst>
                  <a:gd name="connsiteX0" fmla="*/ 29279 w 2570679"/>
                  <a:gd name="connsiteY0" fmla="*/ 264866 h 1524242"/>
                  <a:gd name="connsiteX1" fmla="*/ 400623 w 2570679"/>
                  <a:gd name="connsiteY1" fmla="*/ 27498 h 1524242"/>
                  <a:gd name="connsiteX2" fmla="*/ 578987 w 2570679"/>
                  <a:gd name="connsiteY2" fmla="*/ 21815 h 1524242"/>
                  <a:gd name="connsiteX3" fmla="*/ 2523398 w 2570679"/>
                  <a:gd name="connsiteY3" fmla="*/ 1093081 h 1524242"/>
                  <a:gd name="connsiteX4" fmla="*/ 2528541 w 2570679"/>
                  <a:gd name="connsiteY4" fmla="*/ 1250063 h 1524242"/>
                  <a:gd name="connsiteX5" fmla="*/ 2143123 w 2570679"/>
                  <a:gd name="connsiteY5" fmla="*/ 1496633 h 1524242"/>
                  <a:gd name="connsiteX6" fmla="*/ 1960699 w 2570679"/>
                  <a:gd name="connsiteY6" fmla="*/ 1500422 h 1524242"/>
                  <a:gd name="connsiteX7" fmla="*/ 31445 w 2570679"/>
                  <a:gd name="connsiteY7" fmla="*/ 372859 h 1524242"/>
                  <a:gd name="connsiteX8" fmla="*/ 29279 w 2570679"/>
                  <a:gd name="connsiteY8" fmla="*/ 264866 h 152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0679" h="1524242">
                    <a:moveTo>
                      <a:pt x="29279" y="264866"/>
                    </a:moveTo>
                    <a:lnTo>
                      <a:pt x="400623" y="27498"/>
                    </a:lnTo>
                    <a:cubicBezTo>
                      <a:pt x="454484" y="-6875"/>
                      <a:pt x="522961" y="-9311"/>
                      <a:pt x="578987" y="21815"/>
                    </a:cubicBezTo>
                    <a:lnTo>
                      <a:pt x="2523398" y="1093081"/>
                    </a:lnTo>
                    <a:cubicBezTo>
                      <a:pt x="2584026" y="1126372"/>
                      <a:pt x="2587003" y="1212712"/>
                      <a:pt x="2528541" y="1250063"/>
                    </a:cubicBezTo>
                    <a:lnTo>
                      <a:pt x="2143123" y="1496633"/>
                    </a:lnTo>
                    <a:cubicBezTo>
                      <a:pt x="2087909" y="1532089"/>
                      <a:pt x="2017537" y="1533443"/>
                      <a:pt x="1960699" y="1500422"/>
                    </a:cubicBezTo>
                    <a:lnTo>
                      <a:pt x="31445" y="372859"/>
                    </a:lnTo>
                    <a:cubicBezTo>
                      <a:pt x="-9425" y="348770"/>
                      <a:pt x="-10778" y="290308"/>
                      <a:pt x="29279" y="264866"/>
                    </a:cubicBezTo>
                    <a:close/>
                  </a:path>
                </a:pathLst>
              </a:custGeom>
              <a:solidFill>
                <a:schemeClr val="tx1">
                  <a:alpha val="9000"/>
                </a:schemeClr>
              </a:solidFill>
              <a:ln w="2705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Segoe UI"/>
                  <a:ea typeface="+mn-ea"/>
                  <a:cs typeface="+mn-cs"/>
                </a:endParaRPr>
              </a:p>
            </p:txBody>
          </p:sp>
          <p:sp>
            <p:nvSpPr>
              <p:cNvPr id="11" name="Freeform: Shape 10">
                <a:extLst>
                  <a:ext uri="{FF2B5EF4-FFF2-40B4-BE49-F238E27FC236}">
                    <a16:creationId xmlns:a16="http://schemas.microsoft.com/office/drawing/2014/main" id="{C9637FDF-52DC-4207-B405-D0FB4542AAAF}"/>
                  </a:ext>
                </a:extLst>
              </p:cNvPr>
              <p:cNvSpPr/>
              <p:nvPr/>
            </p:nvSpPr>
            <p:spPr>
              <a:xfrm>
                <a:off x="9129468" y="1303653"/>
                <a:ext cx="2939308" cy="3185547"/>
              </a:xfrm>
              <a:custGeom>
                <a:avLst/>
                <a:gdLst>
                  <a:gd name="connsiteX0" fmla="*/ 2174200 w 2993320"/>
                  <a:gd name="connsiteY0" fmla="*/ 3208162 h 3223448"/>
                  <a:gd name="connsiteX1" fmla="*/ 0 w 2993320"/>
                  <a:gd name="connsiteY1" fmla="*/ 2016723 h 3223448"/>
                  <a:gd name="connsiteX2" fmla="*/ 25983 w 2993320"/>
                  <a:gd name="connsiteY2" fmla="*/ 1844313 h 3223448"/>
                  <a:gd name="connsiteX3" fmla="*/ 467157 w 2993320"/>
                  <a:gd name="connsiteY3" fmla="*/ 92611 h 3223448"/>
                  <a:gd name="connsiteX4" fmla="*/ 767046 w 2993320"/>
                  <a:gd name="connsiteY4" fmla="*/ 31442 h 3223448"/>
                  <a:gd name="connsiteX5" fmla="*/ 2918241 w 2993320"/>
                  <a:gd name="connsiteY5" fmla="*/ 1199063 h 3223448"/>
                  <a:gd name="connsiteX6" fmla="*/ 2987530 w 2993320"/>
                  <a:gd name="connsiteY6" fmla="*/ 1365789 h 3223448"/>
                  <a:gd name="connsiteX7" fmla="*/ 2475444 w 2993320"/>
                  <a:gd name="connsiteY7" fmla="*/ 3118303 h 3223448"/>
                  <a:gd name="connsiteX8" fmla="*/ 2174200 w 2993320"/>
                  <a:gd name="connsiteY8" fmla="*/ 3208162 h 3223448"/>
                  <a:gd name="connsiteX0" fmla="*/ 2174200 w 2993320"/>
                  <a:gd name="connsiteY0" fmla="*/ 3203902 h 3219188"/>
                  <a:gd name="connsiteX1" fmla="*/ 0 w 2993320"/>
                  <a:gd name="connsiteY1" fmla="*/ 2012463 h 3219188"/>
                  <a:gd name="connsiteX2" fmla="*/ 25983 w 2993320"/>
                  <a:gd name="connsiteY2" fmla="*/ 1840053 h 3219188"/>
                  <a:gd name="connsiteX3" fmla="*/ 537271 w 2993320"/>
                  <a:gd name="connsiteY3" fmla="*/ 105880 h 3219188"/>
                  <a:gd name="connsiteX4" fmla="*/ 767046 w 2993320"/>
                  <a:gd name="connsiteY4" fmla="*/ 27182 h 3219188"/>
                  <a:gd name="connsiteX5" fmla="*/ 2918241 w 2993320"/>
                  <a:gd name="connsiteY5" fmla="*/ 1194803 h 3219188"/>
                  <a:gd name="connsiteX6" fmla="*/ 2987530 w 2993320"/>
                  <a:gd name="connsiteY6" fmla="*/ 1361529 h 3219188"/>
                  <a:gd name="connsiteX7" fmla="*/ 2475444 w 2993320"/>
                  <a:gd name="connsiteY7" fmla="*/ 3114043 h 3219188"/>
                  <a:gd name="connsiteX8" fmla="*/ 2174200 w 2993320"/>
                  <a:gd name="connsiteY8" fmla="*/ 3203902 h 3219188"/>
                  <a:gd name="connsiteX0" fmla="*/ 2174200 w 2993320"/>
                  <a:gd name="connsiteY0" fmla="*/ 3211643 h 3226929"/>
                  <a:gd name="connsiteX1" fmla="*/ 0 w 2993320"/>
                  <a:gd name="connsiteY1" fmla="*/ 2020204 h 3226929"/>
                  <a:gd name="connsiteX2" fmla="*/ 25983 w 2993320"/>
                  <a:gd name="connsiteY2" fmla="*/ 1847794 h 3226929"/>
                  <a:gd name="connsiteX3" fmla="*/ 537271 w 2993320"/>
                  <a:gd name="connsiteY3" fmla="*/ 113621 h 3226929"/>
                  <a:gd name="connsiteX4" fmla="*/ 767046 w 2993320"/>
                  <a:gd name="connsiteY4" fmla="*/ 34923 h 3226929"/>
                  <a:gd name="connsiteX5" fmla="*/ 2918241 w 2993320"/>
                  <a:gd name="connsiteY5" fmla="*/ 1202544 h 3226929"/>
                  <a:gd name="connsiteX6" fmla="*/ 2987530 w 2993320"/>
                  <a:gd name="connsiteY6" fmla="*/ 1369270 h 3226929"/>
                  <a:gd name="connsiteX7" fmla="*/ 2475444 w 2993320"/>
                  <a:gd name="connsiteY7" fmla="*/ 3121784 h 3226929"/>
                  <a:gd name="connsiteX8" fmla="*/ 2174200 w 2993320"/>
                  <a:gd name="connsiteY8" fmla="*/ 3211643 h 3226929"/>
                  <a:gd name="connsiteX0" fmla="*/ 2151168 w 2970288"/>
                  <a:gd name="connsiteY0" fmla="*/ 3211643 h 3226929"/>
                  <a:gd name="connsiteX1" fmla="*/ 38318 w 2970288"/>
                  <a:gd name="connsiteY1" fmla="*/ 1999754 h 3226929"/>
                  <a:gd name="connsiteX2" fmla="*/ 2951 w 2970288"/>
                  <a:gd name="connsiteY2" fmla="*/ 1847794 h 3226929"/>
                  <a:gd name="connsiteX3" fmla="*/ 514239 w 2970288"/>
                  <a:gd name="connsiteY3" fmla="*/ 113621 h 3226929"/>
                  <a:gd name="connsiteX4" fmla="*/ 744014 w 2970288"/>
                  <a:gd name="connsiteY4" fmla="*/ 34923 h 3226929"/>
                  <a:gd name="connsiteX5" fmla="*/ 2895209 w 2970288"/>
                  <a:gd name="connsiteY5" fmla="*/ 1202544 h 3226929"/>
                  <a:gd name="connsiteX6" fmla="*/ 2964498 w 2970288"/>
                  <a:gd name="connsiteY6" fmla="*/ 1369270 h 3226929"/>
                  <a:gd name="connsiteX7" fmla="*/ 2452412 w 2970288"/>
                  <a:gd name="connsiteY7" fmla="*/ 3121784 h 3226929"/>
                  <a:gd name="connsiteX8" fmla="*/ 2151168 w 2970288"/>
                  <a:gd name="connsiteY8" fmla="*/ 3211643 h 3226929"/>
                  <a:gd name="connsiteX0" fmla="*/ 2155767 w 2974887"/>
                  <a:gd name="connsiteY0" fmla="*/ 3211643 h 3226929"/>
                  <a:gd name="connsiteX1" fmla="*/ 42917 w 2974887"/>
                  <a:gd name="connsiteY1" fmla="*/ 1999754 h 3226929"/>
                  <a:gd name="connsiteX2" fmla="*/ 7550 w 2974887"/>
                  <a:gd name="connsiteY2" fmla="*/ 1847794 h 3226929"/>
                  <a:gd name="connsiteX3" fmla="*/ 518838 w 2974887"/>
                  <a:gd name="connsiteY3" fmla="*/ 113621 h 3226929"/>
                  <a:gd name="connsiteX4" fmla="*/ 748613 w 2974887"/>
                  <a:gd name="connsiteY4" fmla="*/ 34923 h 3226929"/>
                  <a:gd name="connsiteX5" fmla="*/ 2899808 w 2974887"/>
                  <a:gd name="connsiteY5" fmla="*/ 1202544 h 3226929"/>
                  <a:gd name="connsiteX6" fmla="*/ 2969097 w 2974887"/>
                  <a:gd name="connsiteY6" fmla="*/ 1369270 h 3226929"/>
                  <a:gd name="connsiteX7" fmla="*/ 2457011 w 2974887"/>
                  <a:gd name="connsiteY7" fmla="*/ 3121784 h 3226929"/>
                  <a:gd name="connsiteX8" fmla="*/ 2155767 w 2974887"/>
                  <a:gd name="connsiteY8" fmla="*/ 3211643 h 3226929"/>
                  <a:gd name="connsiteX0" fmla="*/ 2165599 w 2974887"/>
                  <a:gd name="connsiteY0" fmla="*/ 3211643 h 3226929"/>
                  <a:gd name="connsiteX1" fmla="*/ 42917 w 2974887"/>
                  <a:gd name="connsiteY1" fmla="*/ 1999754 h 3226929"/>
                  <a:gd name="connsiteX2" fmla="*/ 7550 w 2974887"/>
                  <a:gd name="connsiteY2" fmla="*/ 1847794 h 3226929"/>
                  <a:gd name="connsiteX3" fmla="*/ 518838 w 2974887"/>
                  <a:gd name="connsiteY3" fmla="*/ 113621 h 3226929"/>
                  <a:gd name="connsiteX4" fmla="*/ 748613 w 2974887"/>
                  <a:gd name="connsiteY4" fmla="*/ 34923 h 3226929"/>
                  <a:gd name="connsiteX5" fmla="*/ 2899808 w 2974887"/>
                  <a:gd name="connsiteY5" fmla="*/ 1202544 h 3226929"/>
                  <a:gd name="connsiteX6" fmla="*/ 2969097 w 2974887"/>
                  <a:gd name="connsiteY6" fmla="*/ 1369270 h 3226929"/>
                  <a:gd name="connsiteX7" fmla="*/ 2457011 w 2974887"/>
                  <a:gd name="connsiteY7" fmla="*/ 3121784 h 3226929"/>
                  <a:gd name="connsiteX8" fmla="*/ 2165599 w 2974887"/>
                  <a:gd name="connsiteY8" fmla="*/ 3211643 h 3226929"/>
                  <a:gd name="connsiteX0" fmla="*/ 2165599 w 2974887"/>
                  <a:gd name="connsiteY0" fmla="*/ 3211643 h 3231149"/>
                  <a:gd name="connsiteX1" fmla="*/ 42917 w 2974887"/>
                  <a:gd name="connsiteY1" fmla="*/ 1999754 h 3231149"/>
                  <a:gd name="connsiteX2" fmla="*/ 7550 w 2974887"/>
                  <a:gd name="connsiteY2" fmla="*/ 1847794 h 3231149"/>
                  <a:gd name="connsiteX3" fmla="*/ 518838 w 2974887"/>
                  <a:gd name="connsiteY3" fmla="*/ 113621 h 3231149"/>
                  <a:gd name="connsiteX4" fmla="*/ 748613 w 2974887"/>
                  <a:gd name="connsiteY4" fmla="*/ 34923 h 3231149"/>
                  <a:gd name="connsiteX5" fmla="*/ 2899808 w 2974887"/>
                  <a:gd name="connsiteY5" fmla="*/ 1202544 h 3231149"/>
                  <a:gd name="connsiteX6" fmla="*/ 2969097 w 2974887"/>
                  <a:gd name="connsiteY6" fmla="*/ 1369270 h 3231149"/>
                  <a:gd name="connsiteX7" fmla="*/ 2457011 w 2974887"/>
                  <a:gd name="connsiteY7" fmla="*/ 3121784 h 3231149"/>
                  <a:gd name="connsiteX8" fmla="*/ 2165599 w 2974887"/>
                  <a:gd name="connsiteY8" fmla="*/ 3211643 h 3231149"/>
                  <a:gd name="connsiteX0" fmla="*/ 2165599 w 2974887"/>
                  <a:gd name="connsiteY0" fmla="*/ 3211643 h 3235257"/>
                  <a:gd name="connsiteX1" fmla="*/ 42917 w 2974887"/>
                  <a:gd name="connsiteY1" fmla="*/ 1999754 h 3235257"/>
                  <a:gd name="connsiteX2" fmla="*/ 7550 w 2974887"/>
                  <a:gd name="connsiteY2" fmla="*/ 1847794 h 3235257"/>
                  <a:gd name="connsiteX3" fmla="*/ 518838 w 2974887"/>
                  <a:gd name="connsiteY3" fmla="*/ 113621 h 3235257"/>
                  <a:gd name="connsiteX4" fmla="*/ 748613 w 2974887"/>
                  <a:gd name="connsiteY4" fmla="*/ 34923 h 3235257"/>
                  <a:gd name="connsiteX5" fmla="*/ 2899808 w 2974887"/>
                  <a:gd name="connsiteY5" fmla="*/ 1202544 h 3235257"/>
                  <a:gd name="connsiteX6" fmla="*/ 2969097 w 2974887"/>
                  <a:gd name="connsiteY6" fmla="*/ 1369270 h 3235257"/>
                  <a:gd name="connsiteX7" fmla="*/ 2437346 w 2974887"/>
                  <a:gd name="connsiteY7" fmla="*/ 3141448 h 3235257"/>
                  <a:gd name="connsiteX8" fmla="*/ 2165599 w 2974887"/>
                  <a:gd name="connsiteY8" fmla="*/ 3211643 h 3235257"/>
                  <a:gd name="connsiteX0" fmla="*/ 2165599 w 2974887"/>
                  <a:gd name="connsiteY0" fmla="*/ 3211643 h 3233300"/>
                  <a:gd name="connsiteX1" fmla="*/ 42917 w 2974887"/>
                  <a:gd name="connsiteY1" fmla="*/ 1999754 h 3233300"/>
                  <a:gd name="connsiteX2" fmla="*/ 7550 w 2974887"/>
                  <a:gd name="connsiteY2" fmla="*/ 1847794 h 3233300"/>
                  <a:gd name="connsiteX3" fmla="*/ 518838 w 2974887"/>
                  <a:gd name="connsiteY3" fmla="*/ 113621 h 3233300"/>
                  <a:gd name="connsiteX4" fmla="*/ 748613 w 2974887"/>
                  <a:gd name="connsiteY4" fmla="*/ 34923 h 3233300"/>
                  <a:gd name="connsiteX5" fmla="*/ 2899808 w 2974887"/>
                  <a:gd name="connsiteY5" fmla="*/ 1202544 h 3233300"/>
                  <a:gd name="connsiteX6" fmla="*/ 2969097 w 2974887"/>
                  <a:gd name="connsiteY6" fmla="*/ 1369270 h 3233300"/>
                  <a:gd name="connsiteX7" fmla="*/ 2437346 w 2974887"/>
                  <a:gd name="connsiteY7" fmla="*/ 3141448 h 3233300"/>
                  <a:gd name="connsiteX8" fmla="*/ 2165599 w 2974887"/>
                  <a:gd name="connsiteY8" fmla="*/ 3211643 h 3233300"/>
                  <a:gd name="connsiteX0" fmla="*/ 2158049 w 2967337"/>
                  <a:gd name="connsiteY0" fmla="*/ 3211643 h 3233300"/>
                  <a:gd name="connsiteX1" fmla="*/ 35367 w 2967337"/>
                  <a:gd name="connsiteY1" fmla="*/ 1999754 h 3233300"/>
                  <a:gd name="connsiteX2" fmla="*/ 0 w 2967337"/>
                  <a:gd name="connsiteY2" fmla="*/ 1847794 h 3233300"/>
                  <a:gd name="connsiteX3" fmla="*/ 511288 w 2967337"/>
                  <a:gd name="connsiteY3" fmla="*/ 113621 h 3233300"/>
                  <a:gd name="connsiteX4" fmla="*/ 741063 w 2967337"/>
                  <a:gd name="connsiteY4" fmla="*/ 34923 h 3233300"/>
                  <a:gd name="connsiteX5" fmla="*/ 2892258 w 2967337"/>
                  <a:gd name="connsiteY5" fmla="*/ 1202544 h 3233300"/>
                  <a:gd name="connsiteX6" fmla="*/ 2961547 w 2967337"/>
                  <a:gd name="connsiteY6" fmla="*/ 1369270 h 3233300"/>
                  <a:gd name="connsiteX7" fmla="*/ 2429796 w 2967337"/>
                  <a:gd name="connsiteY7" fmla="*/ 3141448 h 3233300"/>
                  <a:gd name="connsiteX8" fmla="*/ 2158049 w 2967337"/>
                  <a:gd name="connsiteY8" fmla="*/ 3211643 h 3233300"/>
                  <a:gd name="connsiteX0" fmla="*/ 2130020 w 2939308"/>
                  <a:gd name="connsiteY0" fmla="*/ 3211643 h 3233300"/>
                  <a:gd name="connsiteX1" fmla="*/ 7338 w 2939308"/>
                  <a:gd name="connsiteY1" fmla="*/ 1999754 h 3233300"/>
                  <a:gd name="connsiteX2" fmla="*/ 21132 w 2939308"/>
                  <a:gd name="connsiteY2" fmla="*/ 1882207 h 3233300"/>
                  <a:gd name="connsiteX3" fmla="*/ 483259 w 2939308"/>
                  <a:gd name="connsiteY3" fmla="*/ 113621 h 3233300"/>
                  <a:gd name="connsiteX4" fmla="*/ 713034 w 2939308"/>
                  <a:gd name="connsiteY4" fmla="*/ 34923 h 3233300"/>
                  <a:gd name="connsiteX5" fmla="*/ 2864229 w 2939308"/>
                  <a:gd name="connsiteY5" fmla="*/ 1202544 h 3233300"/>
                  <a:gd name="connsiteX6" fmla="*/ 2933518 w 2939308"/>
                  <a:gd name="connsiteY6" fmla="*/ 1369270 h 3233300"/>
                  <a:gd name="connsiteX7" fmla="*/ 2401767 w 2939308"/>
                  <a:gd name="connsiteY7" fmla="*/ 3141448 h 3233300"/>
                  <a:gd name="connsiteX8" fmla="*/ 2130020 w 2939308"/>
                  <a:gd name="connsiteY8" fmla="*/ 3211643 h 3233300"/>
                  <a:gd name="connsiteX0" fmla="*/ 2130020 w 2939308"/>
                  <a:gd name="connsiteY0" fmla="*/ 3182065 h 3203722"/>
                  <a:gd name="connsiteX1" fmla="*/ 7338 w 2939308"/>
                  <a:gd name="connsiteY1" fmla="*/ 1970176 h 3203722"/>
                  <a:gd name="connsiteX2" fmla="*/ 21132 w 2939308"/>
                  <a:gd name="connsiteY2" fmla="*/ 1852629 h 3203722"/>
                  <a:gd name="connsiteX3" fmla="*/ 483259 w 2939308"/>
                  <a:gd name="connsiteY3" fmla="*/ 84043 h 3203722"/>
                  <a:gd name="connsiteX4" fmla="*/ 786776 w 2939308"/>
                  <a:gd name="connsiteY4" fmla="*/ 54506 h 3203722"/>
                  <a:gd name="connsiteX5" fmla="*/ 2864229 w 2939308"/>
                  <a:gd name="connsiteY5" fmla="*/ 1172966 h 3203722"/>
                  <a:gd name="connsiteX6" fmla="*/ 2933518 w 2939308"/>
                  <a:gd name="connsiteY6" fmla="*/ 1339692 h 3203722"/>
                  <a:gd name="connsiteX7" fmla="*/ 2401767 w 2939308"/>
                  <a:gd name="connsiteY7" fmla="*/ 3111870 h 3203722"/>
                  <a:gd name="connsiteX8" fmla="*/ 2130020 w 2939308"/>
                  <a:gd name="connsiteY8" fmla="*/ 3182065 h 3203722"/>
                  <a:gd name="connsiteX0" fmla="*/ 2130020 w 2939308"/>
                  <a:gd name="connsiteY0" fmla="*/ 3169922 h 3191579"/>
                  <a:gd name="connsiteX1" fmla="*/ 7338 w 2939308"/>
                  <a:gd name="connsiteY1" fmla="*/ 1958033 h 3191579"/>
                  <a:gd name="connsiteX2" fmla="*/ 21132 w 2939308"/>
                  <a:gd name="connsiteY2" fmla="*/ 1840486 h 3191579"/>
                  <a:gd name="connsiteX3" fmla="*/ 483259 w 2939308"/>
                  <a:gd name="connsiteY3" fmla="*/ 71900 h 3191579"/>
                  <a:gd name="connsiteX4" fmla="*/ 786776 w 2939308"/>
                  <a:gd name="connsiteY4" fmla="*/ 42363 h 3191579"/>
                  <a:gd name="connsiteX5" fmla="*/ 2864229 w 2939308"/>
                  <a:gd name="connsiteY5" fmla="*/ 1160823 h 3191579"/>
                  <a:gd name="connsiteX6" fmla="*/ 2933518 w 2939308"/>
                  <a:gd name="connsiteY6" fmla="*/ 1327549 h 3191579"/>
                  <a:gd name="connsiteX7" fmla="*/ 2401767 w 2939308"/>
                  <a:gd name="connsiteY7" fmla="*/ 3099727 h 3191579"/>
                  <a:gd name="connsiteX8" fmla="*/ 2130020 w 2939308"/>
                  <a:gd name="connsiteY8" fmla="*/ 3169922 h 3191579"/>
                  <a:gd name="connsiteX0" fmla="*/ 2130020 w 2939308"/>
                  <a:gd name="connsiteY0" fmla="*/ 3164352 h 3186009"/>
                  <a:gd name="connsiteX1" fmla="*/ 7338 w 2939308"/>
                  <a:gd name="connsiteY1" fmla="*/ 1952463 h 3186009"/>
                  <a:gd name="connsiteX2" fmla="*/ 21132 w 2939308"/>
                  <a:gd name="connsiteY2" fmla="*/ 1834916 h 3186009"/>
                  <a:gd name="connsiteX3" fmla="*/ 502924 w 2939308"/>
                  <a:gd name="connsiteY3" fmla="*/ 81078 h 3186009"/>
                  <a:gd name="connsiteX4" fmla="*/ 786776 w 2939308"/>
                  <a:gd name="connsiteY4" fmla="*/ 36793 h 3186009"/>
                  <a:gd name="connsiteX5" fmla="*/ 2864229 w 2939308"/>
                  <a:gd name="connsiteY5" fmla="*/ 1155253 h 3186009"/>
                  <a:gd name="connsiteX6" fmla="*/ 2933518 w 2939308"/>
                  <a:gd name="connsiteY6" fmla="*/ 1321979 h 3186009"/>
                  <a:gd name="connsiteX7" fmla="*/ 2401767 w 2939308"/>
                  <a:gd name="connsiteY7" fmla="*/ 3094157 h 3186009"/>
                  <a:gd name="connsiteX8" fmla="*/ 2130020 w 2939308"/>
                  <a:gd name="connsiteY8" fmla="*/ 3164352 h 3186009"/>
                  <a:gd name="connsiteX0" fmla="*/ 2130020 w 2939308"/>
                  <a:gd name="connsiteY0" fmla="*/ 3165763 h 3187420"/>
                  <a:gd name="connsiteX1" fmla="*/ 7338 w 2939308"/>
                  <a:gd name="connsiteY1" fmla="*/ 1953874 h 3187420"/>
                  <a:gd name="connsiteX2" fmla="*/ 21132 w 2939308"/>
                  <a:gd name="connsiteY2" fmla="*/ 1836327 h 3187420"/>
                  <a:gd name="connsiteX3" fmla="*/ 502924 w 2939308"/>
                  <a:gd name="connsiteY3" fmla="*/ 82489 h 3187420"/>
                  <a:gd name="connsiteX4" fmla="*/ 786776 w 2939308"/>
                  <a:gd name="connsiteY4" fmla="*/ 38204 h 3187420"/>
                  <a:gd name="connsiteX5" fmla="*/ 2864229 w 2939308"/>
                  <a:gd name="connsiteY5" fmla="*/ 1156664 h 3187420"/>
                  <a:gd name="connsiteX6" fmla="*/ 2933518 w 2939308"/>
                  <a:gd name="connsiteY6" fmla="*/ 1323390 h 3187420"/>
                  <a:gd name="connsiteX7" fmla="*/ 2401767 w 2939308"/>
                  <a:gd name="connsiteY7" fmla="*/ 3095568 h 3187420"/>
                  <a:gd name="connsiteX8" fmla="*/ 2130020 w 2939308"/>
                  <a:gd name="connsiteY8" fmla="*/ 3165763 h 3187420"/>
                  <a:gd name="connsiteX0" fmla="*/ 2130020 w 2939308"/>
                  <a:gd name="connsiteY0" fmla="*/ 3165763 h 3187420"/>
                  <a:gd name="connsiteX1" fmla="*/ 7338 w 2939308"/>
                  <a:gd name="connsiteY1" fmla="*/ 1953874 h 3187420"/>
                  <a:gd name="connsiteX2" fmla="*/ 21132 w 2939308"/>
                  <a:gd name="connsiteY2" fmla="*/ 1836327 h 3187420"/>
                  <a:gd name="connsiteX3" fmla="*/ 502924 w 2939308"/>
                  <a:gd name="connsiteY3" fmla="*/ 82489 h 3187420"/>
                  <a:gd name="connsiteX4" fmla="*/ 786776 w 2939308"/>
                  <a:gd name="connsiteY4" fmla="*/ 38204 h 3187420"/>
                  <a:gd name="connsiteX5" fmla="*/ 2864229 w 2939308"/>
                  <a:gd name="connsiteY5" fmla="*/ 1156664 h 3187420"/>
                  <a:gd name="connsiteX6" fmla="*/ 2933518 w 2939308"/>
                  <a:gd name="connsiteY6" fmla="*/ 1323390 h 3187420"/>
                  <a:gd name="connsiteX7" fmla="*/ 2401767 w 2939308"/>
                  <a:gd name="connsiteY7" fmla="*/ 3095568 h 3187420"/>
                  <a:gd name="connsiteX8" fmla="*/ 2130020 w 2939308"/>
                  <a:gd name="connsiteY8" fmla="*/ 3165763 h 3187420"/>
                  <a:gd name="connsiteX0" fmla="*/ 2130020 w 2939308"/>
                  <a:gd name="connsiteY0" fmla="*/ 3151014 h 3172671"/>
                  <a:gd name="connsiteX1" fmla="*/ 7338 w 2939308"/>
                  <a:gd name="connsiteY1" fmla="*/ 1939125 h 3172671"/>
                  <a:gd name="connsiteX2" fmla="*/ 21132 w 2939308"/>
                  <a:gd name="connsiteY2" fmla="*/ 1821578 h 3172671"/>
                  <a:gd name="connsiteX3" fmla="*/ 522588 w 2939308"/>
                  <a:gd name="connsiteY3" fmla="*/ 126734 h 3172671"/>
                  <a:gd name="connsiteX4" fmla="*/ 786776 w 2939308"/>
                  <a:gd name="connsiteY4" fmla="*/ 23455 h 3172671"/>
                  <a:gd name="connsiteX5" fmla="*/ 2864229 w 2939308"/>
                  <a:gd name="connsiteY5" fmla="*/ 1141915 h 3172671"/>
                  <a:gd name="connsiteX6" fmla="*/ 2933518 w 2939308"/>
                  <a:gd name="connsiteY6" fmla="*/ 1308641 h 3172671"/>
                  <a:gd name="connsiteX7" fmla="*/ 2401767 w 2939308"/>
                  <a:gd name="connsiteY7" fmla="*/ 3080819 h 3172671"/>
                  <a:gd name="connsiteX8" fmla="*/ 2130020 w 2939308"/>
                  <a:gd name="connsiteY8" fmla="*/ 3151014 h 3172671"/>
                  <a:gd name="connsiteX0" fmla="*/ 2130020 w 2939308"/>
                  <a:gd name="connsiteY0" fmla="*/ 3159127 h 3180784"/>
                  <a:gd name="connsiteX1" fmla="*/ 7338 w 2939308"/>
                  <a:gd name="connsiteY1" fmla="*/ 1947238 h 3180784"/>
                  <a:gd name="connsiteX2" fmla="*/ 21132 w 2939308"/>
                  <a:gd name="connsiteY2" fmla="*/ 1829691 h 3180784"/>
                  <a:gd name="connsiteX3" fmla="*/ 522588 w 2939308"/>
                  <a:gd name="connsiteY3" fmla="*/ 134847 h 3180784"/>
                  <a:gd name="connsiteX4" fmla="*/ 786776 w 2939308"/>
                  <a:gd name="connsiteY4" fmla="*/ 31568 h 3180784"/>
                  <a:gd name="connsiteX5" fmla="*/ 2864229 w 2939308"/>
                  <a:gd name="connsiteY5" fmla="*/ 1150028 h 3180784"/>
                  <a:gd name="connsiteX6" fmla="*/ 2933518 w 2939308"/>
                  <a:gd name="connsiteY6" fmla="*/ 1316754 h 3180784"/>
                  <a:gd name="connsiteX7" fmla="*/ 2401767 w 2939308"/>
                  <a:gd name="connsiteY7" fmla="*/ 3088932 h 3180784"/>
                  <a:gd name="connsiteX8" fmla="*/ 2130020 w 2939308"/>
                  <a:gd name="connsiteY8" fmla="*/ 3159127 h 3180784"/>
                  <a:gd name="connsiteX0" fmla="*/ 2130020 w 2939308"/>
                  <a:gd name="connsiteY0" fmla="*/ 3178243 h 3199900"/>
                  <a:gd name="connsiteX1" fmla="*/ 7338 w 2939308"/>
                  <a:gd name="connsiteY1" fmla="*/ 1966354 h 3199900"/>
                  <a:gd name="connsiteX2" fmla="*/ 21132 w 2939308"/>
                  <a:gd name="connsiteY2" fmla="*/ 1848807 h 3199900"/>
                  <a:gd name="connsiteX3" fmla="*/ 522588 w 2939308"/>
                  <a:gd name="connsiteY3" fmla="*/ 153963 h 3199900"/>
                  <a:gd name="connsiteX4" fmla="*/ 703201 w 2939308"/>
                  <a:gd name="connsiteY4" fmla="*/ 26103 h 3199900"/>
                  <a:gd name="connsiteX5" fmla="*/ 2864229 w 2939308"/>
                  <a:gd name="connsiteY5" fmla="*/ 1169144 h 3199900"/>
                  <a:gd name="connsiteX6" fmla="*/ 2933518 w 2939308"/>
                  <a:gd name="connsiteY6" fmla="*/ 1335870 h 3199900"/>
                  <a:gd name="connsiteX7" fmla="*/ 2401767 w 2939308"/>
                  <a:gd name="connsiteY7" fmla="*/ 3108048 h 3199900"/>
                  <a:gd name="connsiteX8" fmla="*/ 2130020 w 2939308"/>
                  <a:gd name="connsiteY8" fmla="*/ 3178243 h 3199900"/>
                  <a:gd name="connsiteX0" fmla="*/ 2130020 w 2939308"/>
                  <a:gd name="connsiteY0" fmla="*/ 3162450 h 3184107"/>
                  <a:gd name="connsiteX1" fmla="*/ 7338 w 2939308"/>
                  <a:gd name="connsiteY1" fmla="*/ 1950561 h 3184107"/>
                  <a:gd name="connsiteX2" fmla="*/ 21132 w 2939308"/>
                  <a:gd name="connsiteY2" fmla="*/ 1833014 h 3184107"/>
                  <a:gd name="connsiteX3" fmla="*/ 439013 w 2939308"/>
                  <a:gd name="connsiteY3" fmla="*/ 324983 h 3184107"/>
                  <a:gd name="connsiteX4" fmla="*/ 703201 w 2939308"/>
                  <a:gd name="connsiteY4" fmla="*/ 10310 h 3184107"/>
                  <a:gd name="connsiteX5" fmla="*/ 2864229 w 2939308"/>
                  <a:gd name="connsiteY5" fmla="*/ 1153351 h 3184107"/>
                  <a:gd name="connsiteX6" fmla="*/ 2933518 w 2939308"/>
                  <a:gd name="connsiteY6" fmla="*/ 1320077 h 3184107"/>
                  <a:gd name="connsiteX7" fmla="*/ 2401767 w 2939308"/>
                  <a:gd name="connsiteY7" fmla="*/ 3092255 h 3184107"/>
                  <a:gd name="connsiteX8" fmla="*/ 2130020 w 2939308"/>
                  <a:gd name="connsiteY8" fmla="*/ 3162450 h 3184107"/>
                  <a:gd name="connsiteX0" fmla="*/ 2130020 w 2939308"/>
                  <a:gd name="connsiteY0" fmla="*/ 3169183 h 3190840"/>
                  <a:gd name="connsiteX1" fmla="*/ 7338 w 2939308"/>
                  <a:gd name="connsiteY1" fmla="*/ 1957294 h 3190840"/>
                  <a:gd name="connsiteX2" fmla="*/ 21132 w 2939308"/>
                  <a:gd name="connsiteY2" fmla="*/ 1839747 h 3190840"/>
                  <a:gd name="connsiteX3" fmla="*/ 439013 w 2939308"/>
                  <a:gd name="connsiteY3" fmla="*/ 331716 h 3190840"/>
                  <a:gd name="connsiteX4" fmla="*/ 703201 w 2939308"/>
                  <a:gd name="connsiteY4" fmla="*/ 17043 h 3190840"/>
                  <a:gd name="connsiteX5" fmla="*/ 2864229 w 2939308"/>
                  <a:gd name="connsiteY5" fmla="*/ 1160084 h 3190840"/>
                  <a:gd name="connsiteX6" fmla="*/ 2933518 w 2939308"/>
                  <a:gd name="connsiteY6" fmla="*/ 1326810 h 3190840"/>
                  <a:gd name="connsiteX7" fmla="*/ 2401767 w 2939308"/>
                  <a:gd name="connsiteY7" fmla="*/ 3098988 h 3190840"/>
                  <a:gd name="connsiteX8" fmla="*/ 2130020 w 2939308"/>
                  <a:gd name="connsiteY8" fmla="*/ 3169183 h 3190840"/>
                  <a:gd name="connsiteX0" fmla="*/ 2130020 w 2939308"/>
                  <a:gd name="connsiteY0" fmla="*/ 3160239 h 3181896"/>
                  <a:gd name="connsiteX1" fmla="*/ 7338 w 2939308"/>
                  <a:gd name="connsiteY1" fmla="*/ 1948350 h 3181896"/>
                  <a:gd name="connsiteX2" fmla="*/ 21132 w 2939308"/>
                  <a:gd name="connsiteY2" fmla="*/ 1830803 h 3181896"/>
                  <a:gd name="connsiteX3" fmla="*/ 439013 w 2939308"/>
                  <a:gd name="connsiteY3" fmla="*/ 322772 h 3181896"/>
                  <a:gd name="connsiteX4" fmla="*/ 708117 w 2939308"/>
                  <a:gd name="connsiteY4" fmla="*/ 17932 h 3181896"/>
                  <a:gd name="connsiteX5" fmla="*/ 2864229 w 2939308"/>
                  <a:gd name="connsiteY5" fmla="*/ 1151140 h 3181896"/>
                  <a:gd name="connsiteX6" fmla="*/ 2933518 w 2939308"/>
                  <a:gd name="connsiteY6" fmla="*/ 1317866 h 3181896"/>
                  <a:gd name="connsiteX7" fmla="*/ 2401767 w 2939308"/>
                  <a:gd name="connsiteY7" fmla="*/ 3090044 h 3181896"/>
                  <a:gd name="connsiteX8" fmla="*/ 2130020 w 2939308"/>
                  <a:gd name="connsiteY8" fmla="*/ 3160239 h 3181896"/>
                  <a:gd name="connsiteX0" fmla="*/ 2130020 w 2939308"/>
                  <a:gd name="connsiteY0" fmla="*/ 3207998 h 3229655"/>
                  <a:gd name="connsiteX1" fmla="*/ 7338 w 2939308"/>
                  <a:gd name="connsiteY1" fmla="*/ 1996109 h 3229655"/>
                  <a:gd name="connsiteX2" fmla="*/ 21132 w 2939308"/>
                  <a:gd name="connsiteY2" fmla="*/ 1878562 h 3229655"/>
                  <a:gd name="connsiteX3" fmla="*/ 503269 w 2939308"/>
                  <a:gd name="connsiteY3" fmla="*/ 180237 h 3229655"/>
                  <a:gd name="connsiteX4" fmla="*/ 708117 w 2939308"/>
                  <a:gd name="connsiteY4" fmla="*/ 65691 h 3229655"/>
                  <a:gd name="connsiteX5" fmla="*/ 2864229 w 2939308"/>
                  <a:gd name="connsiteY5" fmla="*/ 1198899 h 3229655"/>
                  <a:gd name="connsiteX6" fmla="*/ 2933518 w 2939308"/>
                  <a:gd name="connsiteY6" fmla="*/ 1365625 h 3229655"/>
                  <a:gd name="connsiteX7" fmla="*/ 2401767 w 2939308"/>
                  <a:gd name="connsiteY7" fmla="*/ 3137803 h 3229655"/>
                  <a:gd name="connsiteX8" fmla="*/ 2130020 w 2939308"/>
                  <a:gd name="connsiteY8" fmla="*/ 3207998 h 3229655"/>
                  <a:gd name="connsiteX0" fmla="*/ 2130020 w 2939308"/>
                  <a:gd name="connsiteY0" fmla="*/ 3163890 h 3185547"/>
                  <a:gd name="connsiteX1" fmla="*/ 7338 w 2939308"/>
                  <a:gd name="connsiteY1" fmla="*/ 1952001 h 3185547"/>
                  <a:gd name="connsiteX2" fmla="*/ 21132 w 2939308"/>
                  <a:gd name="connsiteY2" fmla="*/ 1834454 h 3185547"/>
                  <a:gd name="connsiteX3" fmla="*/ 503269 w 2939308"/>
                  <a:gd name="connsiteY3" fmla="*/ 136129 h 3185547"/>
                  <a:gd name="connsiteX4" fmla="*/ 708117 w 2939308"/>
                  <a:gd name="connsiteY4" fmla="*/ 21583 h 3185547"/>
                  <a:gd name="connsiteX5" fmla="*/ 2864229 w 2939308"/>
                  <a:gd name="connsiteY5" fmla="*/ 1154791 h 3185547"/>
                  <a:gd name="connsiteX6" fmla="*/ 2933518 w 2939308"/>
                  <a:gd name="connsiteY6" fmla="*/ 1321517 h 3185547"/>
                  <a:gd name="connsiteX7" fmla="*/ 2401767 w 2939308"/>
                  <a:gd name="connsiteY7" fmla="*/ 3093695 h 3185547"/>
                  <a:gd name="connsiteX8" fmla="*/ 2130020 w 2939308"/>
                  <a:gd name="connsiteY8" fmla="*/ 3163890 h 318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9308" h="3185547">
                    <a:moveTo>
                      <a:pt x="2130020" y="3163890"/>
                    </a:moveTo>
                    <a:lnTo>
                      <a:pt x="7338" y="1952001"/>
                    </a:lnTo>
                    <a:cubicBezTo>
                      <a:pt x="-25480" y="1926876"/>
                      <a:pt x="65012" y="1880018"/>
                      <a:pt x="21132" y="1834454"/>
                    </a:cubicBezTo>
                    <a:cubicBezTo>
                      <a:pt x="168190" y="1250553"/>
                      <a:pt x="356211" y="720030"/>
                      <a:pt x="503269" y="136129"/>
                    </a:cubicBezTo>
                    <a:cubicBezTo>
                      <a:pt x="490735" y="44888"/>
                      <a:pt x="588624" y="-41480"/>
                      <a:pt x="708117" y="21583"/>
                    </a:cubicBezTo>
                    <a:lnTo>
                      <a:pt x="2864229" y="1154791"/>
                    </a:lnTo>
                    <a:cubicBezTo>
                      <a:pt x="2923774" y="1186999"/>
                      <a:pt x="2952464" y="1256559"/>
                      <a:pt x="2933518" y="1321517"/>
                    </a:cubicBezTo>
                    <a:lnTo>
                      <a:pt x="2401767" y="3093695"/>
                    </a:lnTo>
                    <a:cubicBezTo>
                      <a:pt x="2376054" y="3172098"/>
                      <a:pt x="2285202" y="3213779"/>
                      <a:pt x="2130020" y="3163890"/>
                    </a:cubicBezTo>
                    <a:close/>
                  </a:path>
                </a:pathLst>
              </a:custGeom>
              <a:gradFill>
                <a:gsLst>
                  <a:gs pos="0">
                    <a:schemeClr val="bg1">
                      <a:lumMod val="85000"/>
                    </a:schemeClr>
                  </a:gs>
                  <a:gs pos="100000">
                    <a:schemeClr val="bg1">
                      <a:lumMod val="65000"/>
                    </a:schemeClr>
                  </a:gs>
                </a:gsLst>
                <a:lin ang="2700000" scaled="1"/>
              </a:gradFill>
              <a:ln w="2705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Segoe UI"/>
                  <a:ea typeface="+mn-ea"/>
                  <a:cs typeface="+mn-cs"/>
                </a:endParaRPr>
              </a:p>
            </p:txBody>
          </p:sp>
          <p:sp>
            <p:nvSpPr>
              <p:cNvPr id="14" name="Freeform: Shape 13">
                <a:extLst>
                  <a:ext uri="{FF2B5EF4-FFF2-40B4-BE49-F238E27FC236}">
                    <a16:creationId xmlns:a16="http://schemas.microsoft.com/office/drawing/2014/main" id="{D9F32680-9A41-1C3E-6422-2C683D51AEA0}"/>
                  </a:ext>
                </a:extLst>
              </p:cNvPr>
              <p:cNvSpPr/>
              <p:nvPr/>
            </p:nvSpPr>
            <p:spPr>
              <a:xfrm>
                <a:off x="9088606" y="1352939"/>
                <a:ext cx="2866722" cy="3122768"/>
              </a:xfrm>
              <a:custGeom>
                <a:avLst/>
                <a:gdLst>
                  <a:gd name="connsiteX0" fmla="*/ 2201345 w 2922186"/>
                  <a:gd name="connsiteY0" fmla="*/ 3165679 h 3183186"/>
                  <a:gd name="connsiteX1" fmla="*/ 72615 w 2922186"/>
                  <a:gd name="connsiteY1" fmla="*/ 1996434 h 3183186"/>
                  <a:gd name="connsiteX2" fmla="*/ 5762 w 2922186"/>
                  <a:gd name="connsiteY2" fmla="*/ 1833768 h 3183186"/>
                  <a:gd name="connsiteX3" fmla="*/ 518931 w 2922186"/>
                  <a:gd name="connsiteY3" fmla="*/ 100471 h 3183186"/>
                  <a:gd name="connsiteX4" fmla="*/ 720842 w 2922186"/>
                  <a:gd name="connsiteY4" fmla="*/ 17379 h 3183186"/>
                  <a:gd name="connsiteX5" fmla="*/ 2849572 w 2922186"/>
                  <a:gd name="connsiteY5" fmla="*/ 1186894 h 3183186"/>
                  <a:gd name="connsiteX6" fmla="*/ 2916425 w 2922186"/>
                  <a:gd name="connsiteY6" fmla="*/ 1349560 h 3183186"/>
                  <a:gd name="connsiteX7" fmla="*/ 2403256 w 2922186"/>
                  <a:gd name="connsiteY7" fmla="*/ 3083128 h 3183186"/>
                  <a:gd name="connsiteX8" fmla="*/ 2201345 w 2922186"/>
                  <a:gd name="connsiteY8" fmla="*/ 3165679 h 318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2186" h="3183186">
                    <a:moveTo>
                      <a:pt x="2201345" y="3165679"/>
                    </a:moveTo>
                    <a:lnTo>
                      <a:pt x="72615" y="1996434"/>
                    </a:lnTo>
                    <a:cubicBezTo>
                      <a:pt x="14965" y="1964767"/>
                      <a:pt x="-12913" y="1897103"/>
                      <a:pt x="5762" y="1833768"/>
                    </a:cubicBezTo>
                    <a:lnTo>
                      <a:pt x="518931" y="100471"/>
                    </a:lnTo>
                    <a:cubicBezTo>
                      <a:pt x="544373" y="14672"/>
                      <a:pt x="642351" y="-25656"/>
                      <a:pt x="720842" y="17379"/>
                    </a:cubicBezTo>
                    <a:lnTo>
                      <a:pt x="2849572" y="1186894"/>
                    </a:lnTo>
                    <a:cubicBezTo>
                      <a:pt x="2907222" y="1218562"/>
                      <a:pt x="2935100" y="1286226"/>
                      <a:pt x="2916425" y="1349560"/>
                    </a:cubicBezTo>
                    <a:lnTo>
                      <a:pt x="2403256" y="3083128"/>
                    </a:lnTo>
                    <a:cubicBezTo>
                      <a:pt x="2377814" y="3168386"/>
                      <a:pt x="2279836" y="3208985"/>
                      <a:pt x="2201345" y="3165679"/>
                    </a:cubicBezTo>
                    <a:close/>
                  </a:path>
                </a:pathLst>
              </a:custGeom>
              <a:gradFill>
                <a:gsLst>
                  <a:gs pos="100000">
                    <a:schemeClr val="bg1">
                      <a:lumMod val="85000"/>
                    </a:schemeClr>
                  </a:gs>
                  <a:gs pos="0">
                    <a:schemeClr val="bg1"/>
                  </a:gs>
                </a:gsLst>
                <a:lin ang="2700000" scaled="1"/>
              </a:gradFill>
              <a:ln w="2705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dirty="0">
                  <a:ln>
                    <a:noFill/>
                  </a:ln>
                  <a:solidFill>
                    <a:prstClr val="black"/>
                  </a:solidFill>
                  <a:effectLst/>
                  <a:uLnTx/>
                  <a:uFillTx/>
                  <a:latin typeface="Segoe UI"/>
                  <a:ea typeface="+mn-ea"/>
                  <a:cs typeface="+mn-cs"/>
                </a:endParaRPr>
              </a:p>
            </p:txBody>
          </p:sp>
          <p:sp>
            <p:nvSpPr>
              <p:cNvPr id="15" name="Freeform: Shape 14">
                <a:extLst>
                  <a:ext uri="{FF2B5EF4-FFF2-40B4-BE49-F238E27FC236}">
                    <a16:creationId xmlns:a16="http://schemas.microsoft.com/office/drawing/2014/main" id="{8D3B0BA1-9422-68D3-565E-35B9E4EC5EAD}"/>
                  </a:ext>
                </a:extLst>
              </p:cNvPr>
              <p:cNvSpPr/>
              <p:nvPr/>
            </p:nvSpPr>
            <p:spPr>
              <a:xfrm>
                <a:off x="9148916" y="1320124"/>
                <a:ext cx="2829930" cy="2951607"/>
              </a:xfrm>
              <a:custGeom>
                <a:avLst/>
                <a:gdLst>
                  <a:gd name="connsiteX0" fmla="*/ 469382 w 2868292"/>
                  <a:gd name="connsiteY0" fmla="*/ 81754 h 2991619"/>
                  <a:gd name="connsiteX1" fmla="*/ 4662 w 2868292"/>
                  <a:gd name="connsiteY1" fmla="*/ 1651303 h 2991619"/>
                  <a:gd name="connsiteX2" fmla="*/ 59335 w 2868292"/>
                  <a:gd name="connsiteY2" fmla="*/ 1783926 h 2991619"/>
                  <a:gd name="connsiteX3" fmla="*/ 2235159 w 2868292"/>
                  <a:gd name="connsiteY3" fmla="*/ 2977530 h 2991619"/>
                  <a:gd name="connsiteX4" fmla="*/ 2399449 w 2868292"/>
                  <a:gd name="connsiteY4" fmla="*/ 2909866 h 2991619"/>
                  <a:gd name="connsiteX5" fmla="*/ 2863628 w 2868292"/>
                  <a:gd name="connsiteY5" fmla="*/ 1341940 h 2991619"/>
                  <a:gd name="connsiteX6" fmla="*/ 2809226 w 2868292"/>
                  <a:gd name="connsiteY6" fmla="*/ 1209318 h 2991619"/>
                  <a:gd name="connsiteX7" fmla="*/ 633672 w 2868292"/>
                  <a:gd name="connsiteY7" fmla="*/ 14089 h 2991619"/>
                  <a:gd name="connsiteX8" fmla="*/ 469382 w 2868292"/>
                  <a:gd name="connsiteY8" fmla="*/ 81754 h 29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8292" h="2991619">
                    <a:moveTo>
                      <a:pt x="469382" y="81754"/>
                    </a:moveTo>
                    <a:lnTo>
                      <a:pt x="4662" y="1651303"/>
                    </a:lnTo>
                    <a:cubicBezTo>
                      <a:pt x="-10495" y="1702728"/>
                      <a:pt x="12240" y="1757943"/>
                      <a:pt x="59335" y="1783926"/>
                    </a:cubicBezTo>
                    <a:lnTo>
                      <a:pt x="2235159" y="2977530"/>
                    </a:lnTo>
                    <a:cubicBezTo>
                      <a:pt x="2299035" y="3012445"/>
                      <a:pt x="2378879" y="2979696"/>
                      <a:pt x="2399449" y="2909866"/>
                    </a:cubicBezTo>
                    <a:lnTo>
                      <a:pt x="2863628" y="1341940"/>
                    </a:lnTo>
                    <a:cubicBezTo>
                      <a:pt x="2878785" y="1290515"/>
                      <a:pt x="2856050" y="1235301"/>
                      <a:pt x="2809226" y="1209318"/>
                    </a:cubicBezTo>
                    <a:lnTo>
                      <a:pt x="633672" y="14089"/>
                    </a:lnTo>
                    <a:cubicBezTo>
                      <a:pt x="569797" y="-20825"/>
                      <a:pt x="489952" y="11924"/>
                      <a:pt x="469382" y="81754"/>
                    </a:cubicBezTo>
                    <a:close/>
                  </a:path>
                </a:pathLst>
              </a:custGeom>
              <a:gradFill>
                <a:gsLst>
                  <a:gs pos="0">
                    <a:schemeClr val="accent1">
                      <a:lumMod val="60000"/>
                      <a:lumOff val="40000"/>
                    </a:schemeClr>
                  </a:gs>
                  <a:gs pos="100000">
                    <a:schemeClr val="accent1">
                      <a:lumMod val="75000"/>
                    </a:schemeClr>
                  </a:gs>
                </a:gsLst>
                <a:lin ang="2700000" scaled="1"/>
              </a:gradFill>
              <a:ln w="2705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Segoe UI"/>
                  <a:ea typeface="+mn-ea"/>
                  <a:cs typeface="+mn-cs"/>
                </a:endParaRPr>
              </a:p>
            </p:txBody>
          </p:sp>
          <p:sp>
            <p:nvSpPr>
              <p:cNvPr id="16" name="Freeform: Shape 15">
                <a:extLst>
                  <a:ext uri="{FF2B5EF4-FFF2-40B4-BE49-F238E27FC236}">
                    <a16:creationId xmlns:a16="http://schemas.microsoft.com/office/drawing/2014/main" id="{C97E56F3-4864-67FD-B644-17F543C81866}"/>
                  </a:ext>
                </a:extLst>
              </p:cNvPr>
              <p:cNvSpPr/>
              <p:nvPr/>
            </p:nvSpPr>
            <p:spPr>
              <a:xfrm>
                <a:off x="9249923" y="1449777"/>
                <a:ext cx="2620048" cy="2682641"/>
              </a:xfrm>
              <a:custGeom>
                <a:avLst/>
                <a:gdLst>
                  <a:gd name="connsiteX0" fmla="*/ 2580850 w 2620048"/>
                  <a:gd name="connsiteY0" fmla="*/ 1138575 h 2682641"/>
                  <a:gd name="connsiteX1" fmla="*/ 525469 w 2620048"/>
                  <a:gd name="connsiteY1" fmla="*/ 9388 h 2682641"/>
                  <a:gd name="connsiteX2" fmla="*/ 416934 w 2620048"/>
                  <a:gd name="connsiteY2" fmla="*/ 54046 h 2682641"/>
                  <a:gd name="connsiteX3" fmla="*/ 3097 w 2620048"/>
                  <a:gd name="connsiteY3" fmla="*/ 1451186 h 2682641"/>
                  <a:gd name="connsiteX4" fmla="*/ 38824 w 2620048"/>
                  <a:gd name="connsiteY4" fmla="*/ 1538609 h 2682641"/>
                  <a:gd name="connsiteX5" fmla="*/ 2092852 w 2620048"/>
                  <a:gd name="connsiteY5" fmla="*/ 2673209 h 2682641"/>
                  <a:gd name="connsiteX6" fmla="*/ 2201657 w 2620048"/>
                  <a:gd name="connsiteY6" fmla="*/ 2628551 h 2682641"/>
                  <a:gd name="connsiteX7" fmla="*/ 2616848 w 2620048"/>
                  <a:gd name="connsiteY7" fmla="*/ 1226269 h 2682641"/>
                  <a:gd name="connsiteX8" fmla="*/ 2580850 w 2620048"/>
                  <a:gd name="connsiteY8" fmla="*/ 1138575 h 268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0048" h="2682641">
                    <a:moveTo>
                      <a:pt x="2580850" y="1138575"/>
                    </a:moveTo>
                    <a:lnTo>
                      <a:pt x="525469" y="9388"/>
                    </a:lnTo>
                    <a:cubicBezTo>
                      <a:pt x="483246" y="-13889"/>
                      <a:pt x="430467" y="8034"/>
                      <a:pt x="416934" y="54046"/>
                    </a:cubicBezTo>
                    <a:lnTo>
                      <a:pt x="3097" y="1451186"/>
                    </a:lnTo>
                    <a:cubicBezTo>
                      <a:pt x="-6917" y="1485018"/>
                      <a:pt x="7969" y="1521557"/>
                      <a:pt x="38824" y="1538609"/>
                    </a:cubicBezTo>
                    <a:lnTo>
                      <a:pt x="2092852" y="2673209"/>
                    </a:lnTo>
                    <a:cubicBezTo>
                      <a:pt x="2135075" y="2696486"/>
                      <a:pt x="2187854" y="2674833"/>
                      <a:pt x="2201657" y="2628551"/>
                    </a:cubicBezTo>
                    <a:lnTo>
                      <a:pt x="2616848" y="1226269"/>
                    </a:lnTo>
                    <a:cubicBezTo>
                      <a:pt x="2627133" y="1192165"/>
                      <a:pt x="2611976" y="1155627"/>
                      <a:pt x="2580850" y="1138575"/>
                    </a:cubicBezTo>
                    <a:close/>
                  </a:path>
                </a:pathLst>
              </a:custGeom>
              <a:gradFill>
                <a:gsLst>
                  <a:gs pos="0">
                    <a:schemeClr val="accent1"/>
                  </a:gs>
                  <a:gs pos="100000">
                    <a:schemeClr val="accent1">
                      <a:lumMod val="50000"/>
                    </a:schemeClr>
                  </a:gs>
                </a:gsLst>
                <a:lin ang="2700000" scaled="1"/>
              </a:gradFill>
              <a:ln w="2705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black"/>
                  </a:solidFill>
                  <a:effectLst/>
                  <a:uLnTx/>
                  <a:uFillTx/>
                  <a:latin typeface="Segoe UI"/>
                  <a:ea typeface="+mn-ea"/>
                  <a:cs typeface="+mn-cs"/>
                </a:endParaRPr>
              </a:p>
            </p:txBody>
          </p:sp>
        </p:grpSp>
        <p:sp>
          <p:nvSpPr>
            <p:cNvPr id="6" name="Freeform: Shape 5">
              <a:extLst>
                <a:ext uri="{FF2B5EF4-FFF2-40B4-BE49-F238E27FC236}">
                  <a16:creationId xmlns:a16="http://schemas.microsoft.com/office/drawing/2014/main" id="{807FC128-3CDC-0A6F-1108-E58BA0846AE1}"/>
                </a:ext>
              </a:extLst>
            </p:cNvPr>
            <p:cNvSpPr/>
            <p:nvPr/>
          </p:nvSpPr>
          <p:spPr>
            <a:xfrm rot="971895">
              <a:off x="7374447" y="1448532"/>
              <a:ext cx="707657" cy="393147"/>
            </a:xfrm>
            <a:custGeom>
              <a:avLst/>
              <a:gdLst>
                <a:gd name="connsiteX0" fmla="*/ 0 w 707657"/>
                <a:gd name="connsiteY0" fmla="*/ 0 h 393147"/>
                <a:gd name="connsiteX1" fmla="*/ 707657 w 707657"/>
                <a:gd name="connsiteY1" fmla="*/ 152568 h 393147"/>
                <a:gd name="connsiteX2" fmla="*/ 707657 w 707657"/>
                <a:gd name="connsiteY2" fmla="*/ 393147 h 393147"/>
                <a:gd name="connsiteX3" fmla="*/ 1 w 707657"/>
                <a:gd name="connsiteY3" fmla="*/ 240578 h 393147"/>
                <a:gd name="connsiteX4" fmla="*/ 0 w 707657"/>
                <a:gd name="connsiteY4" fmla="*/ 0 h 393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657" h="393147">
                  <a:moveTo>
                    <a:pt x="0" y="0"/>
                  </a:moveTo>
                  <a:lnTo>
                    <a:pt x="707657" y="152568"/>
                  </a:lnTo>
                  <a:lnTo>
                    <a:pt x="707657" y="393147"/>
                  </a:lnTo>
                  <a:lnTo>
                    <a:pt x="1" y="240578"/>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white"/>
                </a:solidFill>
                <a:effectLst/>
                <a:uLnTx/>
                <a:uFillTx/>
                <a:latin typeface="Segoe UI"/>
                <a:ea typeface="+mn-ea"/>
                <a:cs typeface="+mn-cs"/>
              </a:endParaRPr>
            </a:p>
          </p:txBody>
        </p:sp>
        <p:sp>
          <p:nvSpPr>
            <p:cNvPr id="7" name="Freeform: Shape 6">
              <a:extLst>
                <a:ext uri="{FF2B5EF4-FFF2-40B4-BE49-F238E27FC236}">
                  <a16:creationId xmlns:a16="http://schemas.microsoft.com/office/drawing/2014/main" id="{8033405A-3EDD-CBD2-3F24-FCFEC72B361A}"/>
                </a:ext>
              </a:extLst>
            </p:cNvPr>
            <p:cNvSpPr/>
            <p:nvPr/>
          </p:nvSpPr>
          <p:spPr>
            <a:xfrm rot="971895">
              <a:off x="7324947" y="1637598"/>
              <a:ext cx="198397" cy="283352"/>
            </a:xfrm>
            <a:custGeom>
              <a:avLst/>
              <a:gdLst>
                <a:gd name="connsiteX0" fmla="*/ 0 w 198397"/>
                <a:gd name="connsiteY0" fmla="*/ 0 h 283352"/>
                <a:gd name="connsiteX1" fmla="*/ 198397 w 198397"/>
                <a:gd name="connsiteY1" fmla="*/ 42774 h 283352"/>
                <a:gd name="connsiteX2" fmla="*/ 198397 w 198397"/>
                <a:gd name="connsiteY2" fmla="*/ 283352 h 283352"/>
                <a:gd name="connsiteX3" fmla="*/ 0 w 198397"/>
                <a:gd name="connsiteY3" fmla="*/ 240578 h 283352"/>
                <a:gd name="connsiteX4" fmla="*/ 0 w 198397"/>
                <a:gd name="connsiteY4" fmla="*/ 0 h 28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97" h="283352">
                  <a:moveTo>
                    <a:pt x="0" y="0"/>
                  </a:moveTo>
                  <a:lnTo>
                    <a:pt x="198397" y="42774"/>
                  </a:lnTo>
                  <a:lnTo>
                    <a:pt x="198397" y="283352"/>
                  </a:lnTo>
                  <a:lnTo>
                    <a:pt x="0" y="24057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white"/>
                </a:solidFill>
                <a:effectLst/>
                <a:uLnTx/>
                <a:uFillTx/>
                <a:latin typeface="Segoe UI"/>
                <a:ea typeface="+mn-ea"/>
                <a:cs typeface="+mn-cs"/>
              </a:endParaRPr>
            </a:p>
          </p:txBody>
        </p:sp>
        <p:sp>
          <p:nvSpPr>
            <p:cNvPr id="8" name="Freeform: Shape 7">
              <a:extLst>
                <a:ext uri="{FF2B5EF4-FFF2-40B4-BE49-F238E27FC236}">
                  <a16:creationId xmlns:a16="http://schemas.microsoft.com/office/drawing/2014/main" id="{0F6555B6-B924-3465-2D04-F87AD1022955}"/>
                </a:ext>
              </a:extLst>
            </p:cNvPr>
            <p:cNvSpPr/>
            <p:nvPr/>
          </p:nvSpPr>
          <p:spPr>
            <a:xfrm rot="971895">
              <a:off x="7531455" y="1792087"/>
              <a:ext cx="463541" cy="340516"/>
            </a:xfrm>
            <a:custGeom>
              <a:avLst/>
              <a:gdLst>
                <a:gd name="connsiteX0" fmla="*/ 0 w 463541"/>
                <a:gd name="connsiteY0" fmla="*/ 0 h 340516"/>
                <a:gd name="connsiteX1" fmla="*/ 463541 w 463541"/>
                <a:gd name="connsiteY1" fmla="*/ 99938 h 340516"/>
                <a:gd name="connsiteX2" fmla="*/ 463541 w 463541"/>
                <a:gd name="connsiteY2" fmla="*/ 340516 h 340516"/>
                <a:gd name="connsiteX3" fmla="*/ 0 w 463541"/>
                <a:gd name="connsiteY3" fmla="*/ 240578 h 340516"/>
                <a:gd name="connsiteX4" fmla="*/ 0 w 463541"/>
                <a:gd name="connsiteY4" fmla="*/ 0 h 340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541" h="340516">
                  <a:moveTo>
                    <a:pt x="0" y="0"/>
                  </a:moveTo>
                  <a:lnTo>
                    <a:pt x="463541" y="99938"/>
                  </a:lnTo>
                  <a:lnTo>
                    <a:pt x="463541" y="340516"/>
                  </a:lnTo>
                  <a:lnTo>
                    <a:pt x="0" y="240578"/>
                  </a:lnTo>
                  <a:lnTo>
                    <a:pt x="0" y="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white"/>
                </a:solidFill>
                <a:effectLst/>
                <a:uLnTx/>
                <a:uFillTx/>
                <a:latin typeface="Segoe UI"/>
                <a:ea typeface="+mn-ea"/>
                <a:cs typeface="+mn-cs"/>
              </a:endParaRPr>
            </a:p>
          </p:txBody>
        </p:sp>
      </p:grpSp>
      <p:sp>
        <p:nvSpPr>
          <p:cNvPr id="12" name="TextBox 11">
            <a:extLst>
              <a:ext uri="{FF2B5EF4-FFF2-40B4-BE49-F238E27FC236}">
                <a16:creationId xmlns:a16="http://schemas.microsoft.com/office/drawing/2014/main" id="{CF677445-09C3-81F6-67EF-6AE97B8145A8}"/>
              </a:ext>
            </a:extLst>
          </p:cNvPr>
          <p:cNvSpPr txBox="1"/>
          <p:nvPr/>
        </p:nvSpPr>
        <p:spPr>
          <a:xfrm>
            <a:off x="863103" y="6503921"/>
            <a:ext cx="51679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headmaster.atwork.co.za</a:t>
            </a:r>
            <a:endParaRPr kumimoji="0" lang="en-UG" sz="18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7234606"/>
      </p:ext>
    </p:extLst>
  </p:cSld>
  <p:clrMapOvr>
    <a:masterClrMapping/>
  </p:clrMapOvr>
  <p:transition spd="med">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60000">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14:bounceEnd="60000">
                                          <p:cBhvr additive="base">
                                            <p:cTn id="7" dur="300" fill="hold"/>
                                            <p:tgtEl>
                                              <p:spTgt spid="73"/>
                                            </p:tgtEl>
                                            <p:attrNameLst>
                                              <p:attrName>ppt_x</p:attrName>
                                            </p:attrNameLst>
                                          </p:cBhvr>
                                          <p:tavLst>
                                            <p:tav tm="0">
                                              <p:val>
                                                <p:strVal val="0-#ppt_w/2"/>
                                              </p:val>
                                            </p:tav>
                                            <p:tav tm="100000">
                                              <p:val>
                                                <p:strVal val="#ppt_x"/>
                                              </p:val>
                                            </p:tav>
                                          </p:tavLst>
                                        </p:anim>
                                        <p:anim calcmode="lin" valueType="num" p14:bounceEnd="60000">
                                          <p:cBhvr additive="base">
                                            <p:cTn id="8" dur="300" fill="hold"/>
                                            <p:tgtEl>
                                              <p:spTgt spid="73"/>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10" presetClass="entr" presetSubtype="0"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3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3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14:presetBounceEnd="60000">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14:bounceEnd="60000">
                                          <p:cBhvr additive="base">
                                            <p:cTn id="22" dur="300" fill="hold"/>
                                            <p:tgtEl>
                                              <p:spTgt spid="75"/>
                                            </p:tgtEl>
                                            <p:attrNameLst>
                                              <p:attrName>ppt_x</p:attrName>
                                            </p:attrNameLst>
                                          </p:cBhvr>
                                          <p:tavLst>
                                            <p:tav tm="0">
                                              <p:val>
                                                <p:strVal val="0-#ppt_w/2"/>
                                              </p:val>
                                            </p:tav>
                                            <p:tav tm="100000">
                                              <p:val>
                                                <p:strVal val="#ppt_x"/>
                                              </p:val>
                                            </p:tav>
                                          </p:tavLst>
                                        </p:anim>
                                        <p:anim calcmode="lin" valueType="num" p14:bounceEnd="60000">
                                          <p:cBhvr additive="base">
                                            <p:cTn id="23" dur="3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1"/>
                                            </p:tgtEl>
                                            <p:attrNameLst>
                                              <p:attrName>style.visibility</p:attrName>
                                            </p:attrNameLst>
                                          </p:cBhvr>
                                          <p:to>
                                            <p:strVal val="visible"/>
                                          </p:to>
                                        </p:set>
                                        <p:animEffect transition="in" filter="fade">
                                          <p:cBhvr>
                                            <p:cTn id="28" dur="300"/>
                                            <p:tgtEl>
                                              <p:spTgt spid="8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14:presetBounceEnd="60000">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14:bounceEnd="60000">
                                          <p:cBhvr additive="base">
                                            <p:cTn id="33" dur="300" fill="hold"/>
                                            <p:tgtEl>
                                              <p:spTgt spid="77"/>
                                            </p:tgtEl>
                                            <p:attrNameLst>
                                              <p:attrName>ppt_x</p:attrName>
                                            </p:attrNameLst>
                                          </p:cBhvr>
                                          <p:tavLst>
                                            <p:tav tm="0">
                                              <p:val>
                                                <p:strVal val="0-#ppt_w/2"/>
                                              </p:val>
                                            </p:tav>
                                            <p:tav tm="100000">
                                              <p:val>
                                                <p:strVal val="#ppt_x"/>
                                              </p:val>
                                            </p:tav>
                                          </p:tavLst>
                                        </p:anim>
                                        <p:anim calcmode="lin" valueType="num" p14:bounceEnd="60000">
                                          <p:cBhvr additive="base">
                                            <p:cTn id="34" dur="3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14:presetBounceEnd="60000">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14:bounceEnd="60000">
                                          <p:cBhvr additive="base">
                                            <p:cTn id="39" dur="300" fill="hold"/>
                                            <p:tgtEl>
                                              <p:spTgt spid="79"/>
                                            </p:tgtEl>
                                            <p:attrNameLst>
                                              <p:attrName>ppt_x</p:attrName>
                                            </p:attrNameLst>
                                          </p:cBhvr>
                                          <p:tavLst>
                                            <p:tav tm="0">
                                              <p:val>
                                                <p:strVal val="0-#ppt_w/2"/>
                                              </p:val>
                                            </p:tav>
                                            <p:tav tm="100000">
                                              <p:val>
                                                <p:strVal val="#ppt_x"/>
                                              </p:val>
                                            </p:tav>
                                          </p:tavLst>
                                        </p:anim>
                                        <p:anim calcmode="lin" valueType="num" p14:bounceEnd="60000">
                                          <p:cBhvr additive="base">
                                            <p:cTn id="40" dur="300" fill="hold"/>
                                            <p:tgtEl>
                                              <p:spTgt spid="79"/>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fade">
                                          <p:cBhvr>
                                            <p:cTn id="45" dur="300"/>
                                            <p:tgtEl>
                                              <p:spTgt spid="82"/>
                                            </p:tgtEl>
                                          </p:cBhvr>
                                        </p:animEffect>
                                      </p:childTnLst>
                                    </p:cTn>
                                  </p:par>
                                </p:childTnLst>
                              </p:cTn>
                            </p:par>
                            <p:par>
                              <p:cTn id="46" fill="hold">
                                <p:stCondLst>
                                  <p:cond delay="300"/>
                                </p:stCondLst>
                                <p:childTnLst>
                                  <p:par>
                                    <p:cTn id="47" presetID="22" presetClass="entr" presetSubtype="8" fill="hold" nodeType="afterEffect">
                                      <p:stCondLst>
                                        <p:cond delay="0"/>
                                      </p:stCondLst>
                                      <p:childTnLst>
                                        <p:set>
                                          <p:cBhvr>
                                            <p:cTn id="48" dur="1" fill="hold">
                                              <p:stCondLst>
                                                <p:cond delay="0"/>
                                              </p:stCondLst>
                                            </p:cTn>
                                            <p:tgtEl>
                                              <p:spTgt spid="94"/>
                                            </p:tgtEl>
                                            <p:attrNameLst>
                                              <p:attrName>style.visibility</p:attrName>
                                            </p:attrNameLst>
                                          </p:cBhvr>
                                          <p:to>
                                            <p:strVal val="visible"/>
                                          </p:to>
                                        </p:set>
                                        <p:animEffect transition="in" filter="wipe(left)">
                                          <p:cBhvr>
                                            <p:cTn id="49" dur="500"/>
                                            <p:tgtEl>
                                              <p:spTgt spid="94"/>
                                            </p:tgtEl>
                                          </p:cBhvr>
                                        </p:animEffect>
                                      </p:childTnLst>
                                    </p:cTn>
                                  </p:par>
                                </p:childTnLst>
                              </p:cTn>
                            </p:par>
                            <p:par>
                              <p:cTn id="50" fill="hold">
                                <p:stCondLst>
                                  <p:cond delay="800"/>
                                </p:stCondLst>
                                <p:childTnLst>
                                  <p:par>
                                    <p:cTn id="51" presetID="10" presetClass="entr" presetSubtype="0" fill="hold" grpId="0"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500"/>
                                            <p:tgtEl>
                                              <p:spTgt spid="47"/>
                                            </p:tgtEl>
                                          </p:cBhvr>
                                        </p:animEffect>
                                      </p:childTnLst>
                                    </p:cTn>
                                  </p:par>
                                </p:childTnLst>
                              </p:cTn>
                            </p:par>
                            <p:par>
                              <p:cTn id="54" fill="hold">
                                <p:stCondLst>
                                  <p:cond delay="1300"/>
                                </p:stCondLst>
                                <p:childTnLst>
                                  <p:par>
                                    <p:cTn id="55" presetID="53" presetClass="entr" presetSubtype="16"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500" fill="hold"/>
                                            <p:tgtEl>
                                              <p:spTgt spid="4"/>
                                            </p:tgtEl>
                                            <p:attrNameLst>
                                              <p:attrName>ppt_w</p:attrName>
                                            </p:attrNameLst>
                                          </p:cBhvr>
                                          <p:tavLst>
                                            <p:tav tm="0">
                                              <p:val>
                                                <p:fltVal val="0"/>
                                              </p:val>
                                            </p:tav>
                                            <p:tav tm="100000">
                                              <p:val>
                                                <p:strVal val="#ppt_w"/>
                                              </p:val>
                                            </p:tav>
                                          </p:tavLst>
                                        </p:anim>
                                        <p:anim calcmode="lin" valueType="num">
                                          <p:cBhvr>
                                            <p:cTn id="58" dur="500" fill="hold"/>
                                            <p:tgtEl>
                                              <p:spTgt spid="4"/>
                                            </p:tgtEl>
                                            <p:attrNameLst>
                                              <p:attrName>ppt_h</p:attrName>
                                            </p:attrNameLst>
                                          </p:cBhvr>
                                          <p:tavLst>
                                            <p:tav tm="0">
                                              <p:val>
                                                <p:fltVal val="0"/>
                                              </p:val>
                                            </p:tav>
                                            <p:tav tm="100000">
                                              <p:val>
                                                <p:strVal val="#ppt_h"/>
                                              </p:val>
                                            </p:tav>
                                          </p:tavLst>
                                        </p:anim>
                                        <p:animEffect transition="in" filter="fade">
                                          <p:cBhvr>
                                            <p:cTn id="59" dur="500"/>
                                            <p:tgtEl>
                                              <p:spTgt spid="4"/>
                                            </p:tgtEl>
                                          </p:cBhvr>
                                        </p:animEffect>
                                      </p:childTnLst>
                                    </p:cTn>
                                  </p:par>
                                </p:childTnLst>
                              </p:cTn>
                            </p:par>
                            <p:par>
                              <p:cTn id="60" fill="hold">
                                <p:stCondLst>
                                  <p:cond delay="180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fade">
                                          <p:cBhvr>
                                            <p:cTn id="68" dur="300"/>
                                            <p:tgtEl>
                                              <p:spTgt spid="61"/>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14:presetBounceEnd="60000">
                                      <p:stCondLst>
                                        <p:cond delay="0"/>
                                      </p:stCondLst>
                                      <p:childTnLst>
                                        <p:set>
                                          <p:cBhvr>
                                            <p:cTn id="72" dur="1" fill="hold">
                                              <p:stCondLst>
                                                <p:cond delay="0"/>
                                              </p:stCondLst>
                                            </p:cTn>
                                            <p:tgtEl>
                                              <p:spTgt spid="74"/>
                                            </p:tgtEl>
                                            <p:attrNameLst>
                                              <p:attrName>style.visibility</p:attrName>
                                            </p:attrNameLst>
                                          </p:cBhvr>
                                          <p:to>
                                            <p:strVal val="visible"/>
                                          </p:to>
                                        </p:set>
                                        <p:anim calcmode="lin" valueType="num" p14:bounceEnd="60000">
                                          <p:cBhvr additive="base">
                                            <p:cTn id="73" dur="300" fill="hold"/>
                                            <p:tgtEl>
                                              <p:spTgt spid="74"/>
                                            </p:tgtEl>
                                            <p:attrNameLst>
                                              <p:attrName>ppt_x</p:attrName>
                                            </p:attrNameLst>
                                          </p:cBhvr>
                                          <p:tavLst>
                                            <p:tav tm="0">
                                              <p:val>
                                                <p:strVal val="1+#ppt_w/2"/>
                                              </p:val>
                                            </p:tav>
                                            <p:tav tm="100000">
                                              <p:val>
                                                <p:strVal val="#ppt_x"/>
                                              </p:val>
                                            </p:tav>
                                          </p:tavLst>
                                        </p:anim>
                                        <p:anim calcmode="lin" valueType="num" p14:bounceEnd="60000">
                                          <p:cBhvr additive="base">
                                            <p:cTn id="74" dur="3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64"/>
                                            </p:tgtEl>
                                            <p:attrNameLst>
                                              <p:attrName>style.visibility</p:attrName>
                                            </p:attrNameLst>
                                          </p:cBhvr>
                                          <p:to>
                                            <p:strVal val="visible"/>
                                          </p:to>
                                        </p:set>
                                        <p:animEffect transition="in" filter="fade">
                                          <p:cBhvr>
                                            <p:cTn id="79" dur="300"/>
                                            <p:tgtEl>
                                              <p:spTgt spid="6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67"/>
                                            </p:tgtEl>
                                            <p:attrNameLst>
                                              <p:attrName>style.visibility</p:attrName>
                                            </p:attrNameLst>
                                          </p:cBhvr>
                                          <p:to>
                                            <p:strVal val="visible"/>
                                          </p:to>
                                        </p:set>
                                        <p:animEffect transition="in" filter="fade">
                                          <p:cBhvr>
                                            <p:cTn id="84" dur="300"/>
                                            <p:tgtEl>
                                              <p:spTgt spid="67"/>
                                            </p:tgtEl>
                                          </p:cBhvr>
                                        </p:animEffect>
                                      </p:childTnLst>
                                    </p:cTn>
                                  </p:par>
                                </p:childTnLst>
                              </p:cTn>
                            </p:par>
                            <p:par>
                              <p:cTn id="85" fill="hold">
                                <p:stCondLst>
                                  <p:cond delay="300"/>
                                </p:stCondLst>
                                <p:childTnLst>
                                  <p:par>
                                    <p:cTn id="86" presetID="10" presetClass="entr" presetSubtype="0" fill="hold" nodeType="after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fade">
                                          <p:cBhvr>
                                            <p:cTn id="88" dur="300"/>
                                            <p:tgtEl>
                                              <p:spTgt spid="70"/>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2" fill="hold" grpId="0" nodeType="clickEffect" p14:presetBounceEnd="60000">
                                      <p:stCondLst>
                                        <p:cond delay="0"/>
                                      </p:stCondLst>
                                      <p:childTnLst>
                                        <p:set>
                                          <p:cBhvr>
                                            <p:cTn id="92" dur="1" fill="hold">
                                              <p:stCondLst>
                                                <p:cond delay="0"/>
                                              </p:stCondLst>
                                            </p:cTn>
                                            <p:tgtEl>
                                              <p:spTgt spid="76"/>
                                            </p:tgtEl>
                                            <p:attrNameLst>
                                              <p:attrName>style.visibility</p:attrName>
                                            </p:attrNameLst>
                                          </p:cBhvr>
                                          <p:to>
                                            <p:strVal val="visible"/>
                                          </p:to>
                                        </p:set>
                                        <p:anim calcmode="lin" valueType="num" p14:bounceEnd="60000">
                                          <p:cBhvr additive="base">
                                            <p:cTn id="93" dur="300" fill="hold"/>
                                            <p:tgtEl>
                                              <p:spTgt spid="76"/>
                                            </p:tgtEl>
                                            <p:attrNameLst>
                                              <p:attrName>ppt_x</p:attrName>
                                            </p:attrNameLst>
                                          </p:cBhvr>
                                          <p:tavLst>
                                            <p:tav tm="0">
                                              <p:val>
                                                <p:strVal val="1+#ppt_w/2"/>
                                              </p:val>
                                            </p:tav>
                                            <p:tav tm="100000">
                                              <p:val>
                                                <p:strVal val="#ppt_x"/>
                                              </p:val>
                                            </p:tav>
                                          </p:tavLst>
                                        </p:anim>
                                        <p:anim calcmode="lin" valueType="num" p14:bounceEnd="60000">
                                          <p:cBhvr additive="base">
                                            <p:cTn id="94" dur="30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2" fill="hold" grpId="0" nodeType="clickEffect" p14:presetBounceEnd="60000">
                                      <p:stCondLst>
                                        <p:cond delay="0"/>
                                      </p:stCondLst>
                                      <p:childTnLst>
                                        <p:set>
                                          <p:cBhvr>
                                            <p:cTn id="98" dur="1" fill="hold">
                                              <p:stCondLst>
                                                <p:cond delay="0"/>
                                              </p:stCondLst>
                                            </p:cTn>
                                            <p:tgtEl>
                                              <p:spTgt spid="78"/>
                                            </p:tgtEl>
                                            <p:attrNameLst>
                                              <p:attrName>style.visibility</p:attrName>
                                            </p:attrNameLst>
                                          </p:cBhvr>
                                          <p:to>
                                            <p:strVal val="visible"/>
                                          </p:to>
                                        </p:set>
                                        <p:anim calcmode="lin" valueType="num" p14:bounceEnd="60000">
                                          <p:cBhvr additive="base">
                                            <p:cTn id="99" dur="300" fill="hold"/>
                                            <p:tgtEl>
                                              <p:spTgt spid="78"/>
                                            </p:tgtEl>
                                            <p:attrNameLst>
                                              <p:attrName>ppt_x</p:attrName>
                                            </p:attrNameLst>
                                          </p:cBhvr>
                                          <p:tavLst>
                                            <p:tav tm="0">
                                              <p:val>
                                                <p:strVal val="1+#ppt_w/2"/>
                                              </p:val>
                                            </p:tav>
                                            <p:tav tm="100000">
                                              <p:val>
                                                <p:strVal val="#ppt_x"/>
                                              </p:val>
                                            </p:tav>
                                          </p:tavLst>
                                        </p:anim>
                                        <p:anim calcmode="lin" valueType="num" p14:bounceEnd="60000">
                                          <p:cBhvr additive="base">
                                            <p:cTn id="100" dur="300" fill="hold"/>
                                            <p:tgtEl>
                                              <p:spTgt spid="78"/>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14:presetBounceEnd="60000">
                                      <p:stCondLst>
                                        <p:cond delay="300"/>
                                      </p:stCondLst>
                                      <p:childTnLst>
                                        <p:set>
                                          <p:cBhvr>
                                            <p:cTn id="102" dur="1" fill="hold">
                                              <p:stCondLst>
                                                <p:cond delay="0"/>
                                              </p:stCondLst>
                                            </p:cTn>
                                            <p:tgtEl>
                                              <p:spTgt spid="80"/>
                                            </p:tgtEl>
                                            <p:attrNameLst>
                                              <p:attrName>style.visibility</p:attrName>
                                            </p:attrNameLst>
                                          </p:cBhvr>
                                          <p:to>
                                            <p:strVal val="visible"/>
                                          </p:to>
                                        </p:set>
                                        <p:anim calcmode="lin" valueType="num" p14:bounceEnd="60000">
                                          <p:cBhvr additive="base">
                                            <p:cTn id="103" dur="300" fill="hold"/>
                                            <p:tgtEl>
                                              <p:spTgt spid="80"/>
                                            </p:tgtEl>
                                            <p:attrNameLst>
                                              <p:attrName>ppt_x</p:attrName>
                                            </p:attrNameLst>
                                          </p:cBhvr>
                                          <p:tavLst>
                                            <p:tav tm="0">
                                              <p:val>
                                                <p:strVal val="1+#ppt_w/2"/>
                                              </p:val>
                                            </p:tav>
                                            <p:tav tm="100000">
                                              <p:val>
                                                <p:strVal val="#ppt_x"/>
                                              </p:val>
                                            </p:tav>
                                          </p:tavLst>
                                        </p:anim>
                                        <p:anim calcmode="lin" valueType="num" p14:bounceEnd="60000">
                                          <p:cBhvr additive="base">
                                            <p:cTn id="104" dur="3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73" grpId="0"/>
          <p:bldP spid="74" grpId="0"/>
          <p:bldP spid="75" grpId="0"/>
          <p:bldP spid="76" grpId="0"/>
          <p:bldP spid="77" grpId="0"/>
          <p:bldP spid="78" grpId="0"/>
          <p:bldP spid="79" grpId="0"/>
          <p:bldP spid="8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300" fill="hold"/>
                                            <p:tgtEl>
                                              <p:spTgt spid="73"/>
                                            </p:tgtEl>
                                            <p:attrNameLst>
                                              <p:attrName>ppt_x</p:attrName>
                                            </p:attrNameLst>
                                          </p:cBhvr>
                                          <p:tavLst>
                                            <p:tav tm="0">
                                              <p:val>
                                                <p:strVal val="0-#ppt_w/2"/>
                                              </p:val>
                                            </p:tav>
                                            <p:tav tm="100000">
                                              <p:val>
                                                <p:strVal val="#ppt_x"/>
                                              </p:val>
                                            </p:tav>
                                          </p:tavLst>
                                        </p:anim>
                                        <p:anim calcmode="lin" valueType="num">
                                          <p:cBhvr additive="base">
                                            <p:cTn id="8" dur="300" fill="hold"/>
                                            <p:tgtEl>
                                              <p:spTgt spid="73"/>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10" presetClass="entr" presetSubtype="0"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3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3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additive="base">
                                            <p:cTn id="22" dur="300" fill="hold"/>
                                            <p:tgtEl>
                                              <p:spTgt spid="75"/>
                                            </p:tgtEl>
                                            <p:attrNameLst>
                                              <p:attrName>ppt_x</p:attrName>
                                            </p:attrNameLst>
                                          </p:cBhvr>
                                          <p:tavLst>
                                            <p:tav tm="0">
                                              <p:val>
                                                <p:strVal val="0-#ppt_w/2"/>
                                              </p:val>
                                            </p:tav>
                                            <p:tav tm="100000">
                                              <p:val>
                                                <p:strVal val="#ppt_x"/>
                                              </p:val>
                                            </p:tav>
                                          </p:tavLst>
                                        </p:anim>
                                        <p:anim calcmode="lin" valueType="num">
                                          <p:cBhvr additive="base">
                                            <p:cTn id="23" dur="3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1"/>
                                            </p:tgtEl>
                                            <p:attrNameLst>
                                              <p:attrName>style.visibility</p:attrName>
                                            </p:attrNameLst>
                                          </p:cBhvr>
                                          <p:to>
                                            <p:strVal val="visible"/>
                                          </p:to>
                                        </p:set>
                                        <p:animEffect transition="in" filter="fade">
                                          <p:cBhvr>
                                            <p:cTn id="28" dur="300"/>
                                            <p:tgtEl>
                                              <p:spTgt spid="8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additive="base">
                                            <p:cTn id="33" dur="300" fill="hold"/>
                                            <p:tgtEl>
                                              <p:spTgt spid="77"/>
                                            </p:tgtEl>
                                            <p:attrNameLst>
                                              <p:attrName>ppt_x</p:attrName>
                                            </p:attrNameLst>
                                          </p:cBhvr>
                                          <p:tavLst>
                                            <p:tav tm="0">
                                              <p:val>
                                                <p:strVal val="0-#ppt_w/2"/>
                                              </p:val>
                                            </p:tav>
                                            <p:tav tm="100000">
                                              <p:val>
                                                <p:strVal val="#ppt_x"/>
                                              </p:val>
                                            </p:tav>
                                          </p:tavLst>
                                        </p:anim>
                                        <p:anim calcmode="lin" valueType="num">
                                          <p:cBhvr additive="base">
                                            <p:cTn id="34" dur="3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additive="base">
                                            <p:cTn id="39" dur="300" fill="hold"/>
                                            <p:tgtEl>
                                              <p:spTgt spid="79"/>
                                            </p:tgtEl>
                                            <p:attrNameLst>
                                              <p:attrName>ppt_x</p:attrName>
                                            </p:attrNameLst>
                                          </p:cBhvr>
                                          <p:tavLst>
                                            <p:tav tm="0">
                                              <p:val>
                                                <p:strVal val="0-#ppt_w/2"/>
                                              </p:val>
                                            </p:tav>
                                            <p:tav tm="100000">
                                              <p:val>
                                                <p:strVal val="#ppt_x"/>
                                              </p:val>
                                            </p:tav>
                                          </p:tavLst>
                                        </p:anim>
                                        <p:anim calcmode="lin" valueType="num">
                                          <p:cBhvr additive="base">
                                            <p:cTn id="40" dur="300" fill="hold"/>
                                            <p:tgtEl>
                                              <p:spTgt spid="79"/>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fade">
                                          <p:cBhvr>
                                            <p:cTn id="45" dur="300"/>
                                            <p:tgtEl>
                                              <p:spTgt spid="82"/>
                                            </p:tgtEl>
                                          </p:cBhvr>
                                        </p:animEffect>
                                      </p:childTnLst>
                                    </p:cTn>
                                  </p:par>
                                </p:childTnLst>
                              </p:cTn>
                            </p:par>
                            <p:par>
                              <p:cTn id="46" fill="hold">
                                <p:stCondLst>
                                  <p:cond delay="300"/>
                                </p:stCondLst>
                                <p:childTnLst>
                                  <p:par>
                                    <p:cTn id="47" presetID="22" presetClass="entr" presetSubtype="8" fill="hold" nodeType="afterEffect">
                                      <p:stCondLst>
                                        <p:cond delay="0"/>
                                      </p:stCondLst>
                                      <p:childTnLst>
                                        <p:set>
                                          <p:cBhvr>
                                            <p:cTn id="48" dur="1" fill="hold">
                                              <p:stCondLst>
                                                <p:cond delay="0"/>
                                              </p:stCondLst>
                                            </p:cTn>
                                            <p:tgtEl>
                                              <p:spTgt spid="94"/>
                                            </p:tgtEl>
                                            <p:attrNameLst>
                                              <p:attrName>style.visibility</p:attrName>
                                            </p:attrNameLst>
                                          </p:cBhvr>
                                          <p:to>
                                            <p:strVal val="visible"/>
                                          </p:to>
                                        </p:set>
                                        <p:animEffect transition="in" filter="wipe(left)">
                                          <p:cBhvr>
                                            <p:cTn id="49" dur="500"/>
                                            <p:tgtEl>
                                              <p:spTgt spid="94"/>
                                            </p:tgtEl>
                                          </p:cBhvr>
                                        </p:animEffect>
                                      </p:childTnLst>
                                    </p:cTn>
                                  </p:par>
                                </p:childTnLst>
                              </p:cTn>
                            </p:par>
                            <p:par>
                              <p:cTn id="50" fill="hold">
                                <p:stCondLst>
                                  <p:cond delay="800"/>
                                </p:stCondLst>
                                <p:childTnLst>
                                  <p:par>
                                    <p:cTn id="51" presetID="10" presetClass="entr" presetSubtype="0" fill="hold" grpId="0"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500"/>
                                            <p:tgtEl>
                                              <p:spTgt spid="47"/>
                                            </p:tgtEl>
                                          </p:cBhvr>
                                        </p:animEffect>
                                      </p:childTnLst>
                                    </p:cTn>
                                  </p:par>
                                </p:childTnLst>
                              </p:cTn>
                            </p:par>
                            <p:par>
                              <p:cTn id="54" fill="hold">
                                <p:stCondLst>
                                  <p:cond delay="1300"/>
                                </p:stCondLst>
                                <p:childTnLst>
                                  <p:par>
                                    <p:cTn id="55" presetID="53" presetClass="entr" presetSubtype="16"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500" fill="hold"/>
                                            <p:tgtEl>
                                              <p:spTgt spid="4"/>
                                            </p:tgtEl>
                                            <p:attrNameLst>
                                              <p:attrName>ppt_w</p:attrName>
                                            </p:attrNameLst>
                                          </p:cBhvr>
                                          <p:tavLst>
                                            <p:tav tm="0">
                                              <p:val>
                                                <p:fltVal val="0"/>
                                              </p:val>
                                            </p:tav>
                                            <p:tav tm="100000">
                                              <p:val>
                                                <p:strVal val="#ppt_w"/>
                                              </p:val>
                                            </p:tav>
                                          </p:tavLst>
                                        </p:anim>
                                        <p:anim calcmode="lin" valueType="num">
                                          <p:cBhvr>
                                            <p:cTn id="58" dur="500" fill="hold"/>
                                            <p:tgtEl>
                                              <p:spTgt spid="4"/>
                                            </p:tgtEl>
                                            <p:attrNameLst>
                                              <p:attrName>ppt_h</p:attrName>
                                            </p:attrNameLst>
                                          </p:cBhvr>
                                          <p:tavLst>
                                            <p:tav tm="0">
                                              <p:val>
                                                <p:fltVal val="0"/>
                                              </p:val>
                                            </p:tav>
                                            <p:tav tm="100000">
                                              <p:val>
                                                <p:strVal val="#ppt_h"/>
                                              </p:val>
                                            </p:tav>
                                          </p:tavLst>
                                        </p:anim>
                                        <p:animEffect transition="in" filter="fade">
                                          <p:cBhvr>
                                            <p:cTn id="59" dur="500"/>
                                            <p:tgtEl>
                                              <p:spTgt spid="4"/>
                                            </p:tgtEl>
                                          </p:cBhvr>
                                        </p:animEffect>
                                      </p:childTnLst>
                                    </p:cTn>
                                  </p:par>
                                </p:childTnLst>
                              </p:cTn>
                            </p:par>
                            <p:par>
                              <p:cTn id="60" fill="hold">
                                <p:stCondLst>
                                  <p:cond delay="180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fade">
                                          <p:cBhvr>
                                            <p:cTn id="68" dur="300"/>
                                            <p:tgtEl>
                                              <p:spTgt spid="61"/>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74"/>
                                            </p:tgtEl>
                                            <p:attrNameLst>
                                              <p:attrName>style.visibility</p:attrName>
                                            </p:attrNameLst>
                                          </p:cBhvr>
                                          <p:to>
                                            <p:strVal val="visible"/>
                                          </p:to>
                                        </p:set>
                                        <p:anim calcmode="lin" valueType="num">
                                          <p:cBhvr additive="base">
                                            <p:cTn id="73" dur="300" fill="hold"/>
                                            <p:tgtEl>
                                              <p:spTgt spid="74"/>
                                            </p:tgtEl>
                                            <p:attrNameLst>
                                              <p:attrName>ppt_x</p:attrName>
                                            </p:attrNameLst>
                                          </p:cBhvr>
                                          <p:tavLst>
                                            <p:tav tm="0">
                                              <p:val>
                                                <p:strVal val="1+#ppt_w/2"/>
                                              </p:val>
                                            </p:tav>
                                            <p:tav tm="100000">
                                              <p:val>
                                                <p:strVal val="#ppt_x"/>
                                              </p:val>
                                            </p:tav>
                                          </p:tavLst>
                                        </p:anim>
                                        <p:anim calcmode="lin" valueType="num">
                                          <p:cBhvr additive="base">
                                            <p:cTn id="74" dur="3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64"/>
                                            </p:tgtEl>
                                            <p:attrNameLst>
                                              <p:attrName>style.visibility</p:attrName>
                                            </p:attrNameLst>
                                          </p:cBhvr>
                                          <p:to>
                                            <p:strVal val="visible"/>
                                          </p:to>
                                        </p:set>
                                        <p:animEffect transition="in" filter="fade">
                                          <p:cBhvr>
                                            <p:cTn id="79" dur="300"/>
                                            <p:tgtEl>
                                              <p:spTgt spid="6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67"/>
                                            </p:tgtEl>
                                            <p:attrNameLst>
                                              <p:attrName>style.visibility</p:attrName>
                                            </p:attrNameLst>
                                          </p:cBhvr>
                                          <p:to>
                                            <p:strVal val="visible"/>
                                          </p:to>
                                        </p:set>
                                        <p:animEffect transition="in" filter="fade">
                                          <p:cBhvr>
                                            <p:cTn id="84" dur="300"/>
                                            <p:tgtEl>
                                              <p:spTgt spid="67"/>
                                            </p:tgtEl>
                                          </p:cBhvr>
                                        </p:animEffect>
                                      </p:childTnLst>
                                    </p:cTn>
                                  </p:par>
                                </p:childTnLst>
                              </p:cTn>
                            </p:par>
                            <p:par>
                              <p:cTn id="85" fill="hold">
                                <p:stCondLst>
                                  <p:cond delay="300"/>
                                </p:stCondLst>
                                <p:childTnLst>
                                  <p:par>
                                    <p:cTn id="86" presetID="10" presetClass="entr" presetSubtype="0" fill="hold" nodeType="after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fade">
                                          <p:cBhvr>
                                            <p:cTn id="88" dur="300"/>
                                            <p:tgtEl>
                                              <p:spTgt spid="70"/>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2" fill="hold" grpId="0" nodeType="clickEffect">
                                      <p:stCondLst>
                                        <p:cond delay="0"/>
                                      </p:stCondLst>
                                      <p:childTnLst>
                                        <p:set>
                                          <p:cBhvr>
                                            <p:cTn id="92" dur="1" fill="hold">
                                              <p:stCondLst>
                                                <p:cond delay="0"/>
                                              </p:stCondLst>
                                            </p:cTn>
                                            <p:tgtEl>
                                              <p:spTgt spid="76"/>
                                            </p:tgtEl>
                                            <p:attrNameLst>
                                              <p:attrName>style.visibility</p:attrName>
                                            </p:attrNameLst>
                                          </p:cBhvr>
                                          <p:to>
                                            <p:strVal val="visible"/>
                                          </p:to>
                                        </p:set>
                                        <p:anim calcmode="lin" valueType="num">
                                          <p:cBhvr additive="base">
                                            <p:cTn id="93" dur="300" fill="hold"/>
                                            <p:tgtEl>
                                              <p:spTgt spid="76"/>
                                            </p:tgtEl>
                                            <p:attrNameLst>
                                              <p:attrName>ppt_x</p:attrName>
                                            </p:attrNameLst>
                                          </p:cBhvr>
                                          <p:tavLst>
                                            <p:tav tm="0">
                                              <p:val>
                                                <p:strVal val="1+#ppt_w/2"/>
                                              </p:val>
                                            </p:tav>
                                            <p:tav tm="100000">
                                              <p:val>
                                                <p:strVal val="#ppt_x"/>
                                              </p:val>
                                            </p:tav>
                                          </p:tavLst>
                                        </p:anim>
                                        <p:anim calcmode="lin" valueType="num">
                                          <p:cBhvr additive="base">
                                            <p:cTn id="94" dur="30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2" fill="hold" grpId="0" nodeType="clickEffect">
                                      <p:stCondLst>
                                        <p:cond delay="0"/>
                                      </p:stCondLst>
                                      <p:childTnLst>
                                        <p:set>
                                          <p:cBhvr>
                                            <p:cTn id="98" dur="1" fill="hold">
                                              <p:stCondLst>
                                                <p:cond delay="0"/>
                                              </p:stCondLst>
                                            </p:cTn>
                                            <p:tgtEl>
                                              <p:spTgt spid="78"/>
                                            </p:tgtEl>
                                            <p:attrNameLst>
                                              <p:attrName>style.visibility</p:attrName>
                                            </p:attrNameLst>
                                          </p:cBhvr>
                                          <p:to>
                                            <p:strVal val="visible"/>
                                          </p:to>
                                        </p:set>
                                        <p:anim calcmode="lin" valueType="num">
                                          <p:cBhvr additive="base">
                                            <p:cTn id="99" dur="300" fill="hold"/>
                                            <p:tgtEl>
                                              <p:spTgt spid="78"/>
                                            </p:tgtEl>
                                            <p:attrNameLst>
                                              <p:attrName>ppt_x</p:attrName>
                                            </p:attrNameLst>
                                          </p:cBhvr>
                                          <p:tavLst>
                                            <p:tav tm="0">
                                              <p:val>
                                                <p:strVal val="1+#ppt_w/2"/>
                                              </p:val>
                                            </p:tav>
                                            <p:tav tm="100000">
                                              <p:val>
                                                <p:strVal val="#ppt_x"/>
                                              </p:val>
                                            </p:tav>
                                          </p:tavLst>
                                        </p:anim>
                                        <p:anim calcmode="lin" valueType="num">
                                          <p:cBhvr additive="base">
                                            <p:cTn id="100" dur="300" fill="hold"/>
                                            <p:tgtEl>
                                              <p:spTgt spid="78"/>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300"/>
                                      </p:stCondLst>
                                      <p:childTnLst>
                                        <p:set>
                                          <p:cBhvr>
                                            <p:cTn id="102" dur="1" fill="hold">
                                              <p:stCondLst>
                                                <p:cond delay="0"/>
                                              </p:stCondLst>
                                            </p:cTn>
                                            <p:tgtEl>
                                              <p:spTgt spid="80"/>
                                            </p:tgtEl>
                                            <p:attrNameLst>
                                              <p:attrName>style.visibility</p:attrName>
                                            </p:attrNameLst>
                                          </p:cBhvr>
                                          <p:to>
                                            <p:strVal val="visible"/>
                                          </p:to>
                                        </p:set>
                                        <p:anim calcmode="lin" valueType="num">
                                          <p:cBhvr additive="base">
                                            <p:cTn id="103" dur="300" fill="hold"/>
                                            <p:tgtEl>
                                              <p:spTgt spid="80"/>
                                            </p:tgtEl>
                                            <p:attrNameLst>
                                              <p:attrName>ppt_x</p:attrName>
                                            </p:attrNameLst>
                                          </p:cBhvr>
                                          <p:tavLst>
                                            <p:tav tm="0">
                                              <p:val>
                                                <p:strVal val="1+#ppt_w/2"/>
                                              </p:val>
                                            </p:tav>
                                            <p:tav tm="100000">
                                              <p:val>
                                                <p:strVal val="#ppt_x"/>
                                              </p:val>
                                            </p:tav>
                                          </p:tavLst>
                                        </p:anim>
                                        <p:anim calcmode="lin" valueType="num">
                                          <p:cBhvr additive="base">
                                            <p:cTn id="104" dur="3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73" grpId="0"/>
          <p:bldP spid="74" grpId="0"/>
          <p:bldP spid="75" grpId="0"/>
          <p:bldP spid="76" grpId="0"/>
          <p:bldP spid="77" grpId="0"/>
          <p:bldP spid="78" grpId="0"/>
          <p:bldP spid="79" grpId="0"/>
          <p:bldP spid="80"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CBCB89-6645-1BA0-9E7D-E4B80D139433}"/>
              </a:ext>
            </a:extLst>
          </p:cNvPr>
          <p:cNvSpPr txBox="1"/>
          <p:nvPr/>
        </p:nvSpPr>
        <p:spPr>
          <a:xfrm>
            <a:off x="153503" y="583537"/>
            <a:ext cx="965641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Let's catch up….affirm to the neighbor</a:t>
            </a:r>
            <a:endParaRPr kumimoji="0" lang="en-UG"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FC699C5-640B-2408-4456-57ED14E25480}"/>
              </a:ext>
            </a:extLst>
          </p:cNvPr>
          <p:cNvSpPr txBox="1"/>
          <p:nvPr/>
        </p:nvSpPr>
        <p:spPr>
          <a:xfrm>
            <a:off x="0" y="1596013"/>
            <a:ext cx="12125325" cy="440120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We  differentiate </a:t>
            </a: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KNOWING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from </a:t>
            </a: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UNDERSTANDING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We separate </a:t>
            </a: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POSSESSIONS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from </a:t>
            </a: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ASSETS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We know </a:t>
            </a: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HEARING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but cherish </a:t>
            </a: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LISTENING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We do not confuse </a:t>
            </a: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LOOKING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SEEING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We do not engage in </a:t>
            </a:r>
            <a:r>
              <a:rPr kumimoji="0" lang="en-US" sz="2800" b="1" i="0" u="none" strike="noStrike" kern="1200" cap="none" spc="0" normalizeH="0" baseline="0" noProof="0" dirty="0" err="1">
                <a:ln>
                  <a:noFill/>
                </a:ln>
                <a:solidFill>
                  <a:srgbClr val="C00000"/>
                </a:solidFill>
                <a:effectLst/>
                <a:uLnTx/>
                <a:uFillTx/>
                <a:latin typeface="Calibri" panose="020F0502020204030204"/>
                <a:ea typeface="+mn-ea"/>
                <a:cs typeface="+mn-cs"/>
              </a:rPr>
              <a:t>MOVEMEN</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without </a:t>
            </a: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PROGRESS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We stopped </a:t>
            </a: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LOOKING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for money and started </a:t>
            </a: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MAKING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money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We </a:t>
            </a: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EARN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money monthly…and </a:t>
            </a: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SAVE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money monthly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There are The Poor, The Broke, The Rich and the Wealth-we know our </a:t>
            </a: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ADDRESS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We are know and understand that </a:t>
            </a: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GROWING OLD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is Mandatory but </a:t>
            </a: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GROWING UP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is optional</a:t>
            </a:r>
            <a:endParaRPr kumimoji="0" lang="en-UG"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764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62C5D2-CA05-FA69-52C2-D743E7A7FD3B}"/>
              </a:ext>
            </a:extLst>
          </p:cNvPr>
          <p:cNvSpPr>
            <a:spLocks noGrp="1"/>
          </p:cNvSpPr>
          <p:nvPr>
            <p:ph type="title" idx="4294967295"/>
          </p:nvPr>
        </p:nvSpPr>
        <p:spPr>
          <a:xfrm>
            <a:off x="0" y="274638"/>
            <a:ext cx="10972800" cy="711200"/>
          </a:xfrm>
          <a:prstGeom prst="rect">
            <a:avLst/>
          </a:prstGeom>
        </p:spPr>
        <p:txBody>
          <a:bodyPr/>
          <a:lstStyle/>
          <a:p>
            <a:r>
              <a:rPr lang="en-US" b="1" dirty="0">
                <a:solidFill>
                  <a:schemeClr val="tx1">
                    <a:lumMod val="85000"/>
                    <a:lumOff val="15000"/>
                  </a:schemeClr>
                </a:solidFill>
              </a:rPr>
              <a:t>Better Financial Capability = Better LIFE</a:t>
            </a:r>
          </a:p>
        </p:txBody>
      </p:sp>
      <p:sp>
        <p:nvSpPr>
          <p:cNvPr id="5" name="Freeform: Shape 4">
            <a:extLst>
              <a:ext uri="{FF2B5EF4-FFF2-40B4-BE49-F238E27FC236}">
                <a16:creationId xmlns:a16="http://schemas.microsoft.com/office/drawing/2014/main" id="{A85BB757-09F4-C6E3-C312-B27247E20975}"/>
              </a:ext>
            </a:extLst>
          </p:cNvPr>
          <p:cNvSpPr/>
          <p:nvPr/>
        </p:nvSpPr>
        <p:spPr>
          <a:xfrm>
            <a:off x="4183646" y="3963671"/>
            <a:ext cx="1771361" cy="1771361"/>
          </a:xfrm>
          <a:custGeom>
            <a:avLst/>
            <a:gdLst>
              <a:gd name="connsiteX0" fmla="*/ 1669828 w 2393346"/>
              <a:gd name="connsiteY0" fmla="*/ 0 h 2393346"/>
              <a:gd name="connsiteX1" fmla="*/ 0 w 2393346"/>
              <a:gd name="connsiteY1" fmla="*/ 0 h 2393346"/>
              <a:gd name="connsiteX2" fmla="*/ 2393347 w 2393346"/>
              <a:gd name="connsiteY2" fmla="*/ 2393347 h 2393346"/>
              <a:gd name="connsiteX3" fmla="*/ 2393347 w 2393346"/>
              <a:gd name="connsiteY3" fmla="*/ 723424 h 2393346"/>
              <a:gd name="connsiteX4" fmla="*/ 1669828 w 2393346"/>
              <a:gd name="connsiteY4" fmla="*/ 0 h 2393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3346" h="2393346">
                <a:moveTo>
                  <a:pt x="1669828" y="0"/>
                </a:moveTo>
                <a:lnTo>
                  <a:pt x="0" y="0"/>
                </a:lnTo>
                <a:cubicBezTo>
                  <a:pt x="92964" y="1279017"/>
                  <a:pt x="1114330" y="2300383"/>
                  <a:pt x="2393347" y="2393347"/>
                </a:cubicBezTo>
                <a:lnTo>
                  <a:pt x="2393347" y="723424"/>
                </a:lnTo>
                <a:cubicBezTo>
                  <a:pt x="2030635" y="648272"/>
                  <a:pt x="1745075" y="362617"/>
                  <a:pt x="1669828" y="0"/>
                </a:cubicBezTo>
                <a:close/>
              </a:path>
            </a:pathLst>
          </a:custGeom>
          <a:solidFill>
            <a:schemeClr val="accent5"/>
          </a:solidFill>
          <a:ln w="9525" cap="flat">
            <a:no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egoe UI"/>
              <a:ea typeface="+mn-ea"/>
              <a:cs typeface="+mn-cs"/>
            </a:endParaRPr>
          </a:p>
        </p:txBody>
      </p:sp>
      <p:sp>
        <p:nvSpPr>
          <p:cNvPr id="6" name="Freeform: Shape 5">
            <a:extLst>
              <a:ext uri="{FF2B5EF4-FFF2-40B4-BE49-F238E27FC236}">
                <a16:creationId xmlns:a16="http://schemas.microsoft.com/office/drawing/2014/main" id="{5A6B2817-7CC8-AB09-8768-ADA9735B3CEC}"/>
              </a:ext>
            </a:extLst>
          </p:cNvPr>
          <p:cNvSpPr/>
          <p:nvPr/>
        </p:nvSpPr>
        <p:spPr>
          <a:xfrm>
            <a:off x="6236994" y="3963671"/>
            <a:ext cx="1771361" cy="1771291"/>
          </a:xfrm>
          <a:custGeom>
            <a:avLst/>
            <a:gdLst>
              <a:gd name="connsiteX0" fmla="*/ 0 w 2393346"/>
              <a:gd name="connsiteY0" fmla="*/ 723424 h 2393251"/>
              <a:gd name="connsiteX1" fmla="*/ 0 w 2393346"/>
              <a:gd name="connsiteY1" fmla="*/ 2393252 h 2393251"/>
              <a:gd name="connsiteX2" fmla="*/ 2393347 w 2393346"/>
              <a:gd name="connsiteY2" fmla="*/ 0 h 2393251"/>
              <a:gd name="connsiteX3" fmla="*/ 723424 w 2393346"/>
              <a:gd name="connsiteY3" fmla="*/ 0 h 2393251"/>
              <a:gd name="connsiteX4" fmla="*/ 0 w 2393346"/>
              <a:gd name="connsiteY4" fmla="*/ 723424 h 2393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3346" h="2393251">
                <a:moveTo>
                  <a:pt x="0" y="723424"/>
                </a:moveTo>
                <a:lnTo>
                  <a:pt x="0" y="2393252"/>
                </a:lnTo>
                <a:cubicBezTo>
                  <a:pt x="1279017" y="2300383"/>
                  <a:pt x="2300383" y="1279017"/>
                  <a:pt x="2393347" y="0"/>
                </a:cubicBezTo>
                <a:lnTo>
                  <a:pt x="723424" y="0"/>
                </a:lnTo>
                <a:cubicBezTo>
                  <a:pt x="648272" y="362617"/>
                  <a:pt x="362617" y="648272"/>
                  <a:pt x="0" y="723424"/>
                </a:cubicBezTo>
                <a:close/>
              </a:path>
            </a:pathLst>
          </a:custGeom>
          <a:solidFill>
            <a:schemeClr val="accent3"/>
          </a:solidFill>
          <a:ln w="9525" cap="flat">
            <a:no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egoe UI"/>
              <a:ea typeface="+mn-ea"/>
              <a:cs typeface="+mn-cs"/>
            </a:endParaRPr>
          </a:p>
        </p:txBody>
      </p:sp>
      <p:sp>
        <p:nvSpPr>
          <p:cNvPr id="7" name="Freeform: Shape 6">
            <a:extLst>
              <a:ext uri="{FF2B5EF4-FFF2-40B4-BE49-F238E27FC236}">
                <a16:creationId xmlns:a16="http://schemas.microsoft.com/office/drawing/2014/main" id="{5DB1CBA9-8E63-09C9-47EE-44AF896B57F9}"/>
              </a:ext>
            </a:extLst>
          </p:cNvPr>
          <p:cNvSpPr/>
          <p:nvPr/>
        </p:nvSpPr>
        <p:spPr>
          <a:xfrm>
            <a:off x="4183646" y="1910324"/>
            <a:ext cx="1771361" cy="1771361"/>
          </a:xfrm>
          <a:custGeom>
            <a:avLst/>
            <a:gdLst>
              <a:gd name="connsiteX0" fmla="*/ 2393347 w 2393346"/>
              <a:gd name="connsiteY0" fmla="*/ 1669828 h 2393346"/>
              <a:gd name="connsiteX1" fmla="*/ 2393347 w 2393346"/>
              <a:gd name="connsiteY1" fmla="*/ 0 h 2393346"/>
              <a:gd name="connsiteX2" fmla="*/ 0 w 2393346"/>
              <a:gd name="connsiteY2" fmla="*/ 2393347 h 2393346"/>
              <a:gd name="connsiteX3" fmla="*/ 1669828 w 2393346"/>
              <a:gd name="connsiteY3" fmla="*/ 2393347 h 2393346"/>
              <a:gd name="connsiteX4" fmla="*/ 2393347 w 2393346"/>
              <a:gd name="connsiteY4" fmla="*/ 1669828 h 2393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3346" h="2393346">
                <a:moveTo>
                  <a:pt x="2393347" y="1669828"/>
                </a:moveTo>
                <a:lnTo>
                  <a:pt x="2393347" y="0"/>
                </a:lnTo>
                <a:cubicBezTo>
                  <a:pt x="1114330" y="92964"/>
                  <a:pt x="92964" y="1114330"/>
                  <a:pt x="0" y="2393347"/>
                </a:cubicBezTo>
                <a:lnTo>
                  <a:pt x="1669828" y="2393347"/>
                </a:lnTo>
                <a:cubicBezTo>
                  <a:pt x="1745075" y="2030635"/>
                  <a:pt x="2030635" y="1745075"/>
                  <a:pt x="2393347" y="1669828"/>
                </a:cubicBezTo>
                <a:close/>
              </a:path>
            </a:pathLst>
          </a:custGeom>
          <a:solidFill>
            <a:schemeClr val="accent1"/>
          </a:solidFill>
          <a:ln w="9525" cap="flat">
            <a:no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egoe UI"/>
              <a:ea typeface="+mn-ea"/>
              <a:cs typeface="+mn-cs"/>
            </a:endParaRPr>
          </a:p>
        </p:txBody>
      </p:sp>
      <p:sp>
        <p:nvSpPr>
          <p:cNvPr id="8" name="Freeform: Shape 7">
            <a:extLst>
              <a:ext uri="{FF2B5EF4-FFF2-40B4-BE49-F238E27FC236}">
                <a16:creationId xmlns:a16="http://schemas.microsoft.com/office/drawing/2014/main" id="{4F73DFFA-3897-70D6-4113-59E19CFA7BE2}"/>
              </a:ext>
            </a:extLst>
          </p:cNvPr>
          <p:cNvSpPr/>
          <p:nvPr/>
        </p:nvSpPr>
        <p:spPr>
          <a:xfrm>
            <a:off x="6236993" y="1910324"/>
            <a:ext cx="1771292" cy="1771361"/>
          </a:xfrm>
          <a:custGeom>
            <a:avLst/>
            <a:gdLst>
              <a:gd name="connsiteX0" fmla="*/ 723424 w 2393251"/>
              <a:gd name="connsiteY0" fmla="*/ 2393347 h 2393346"/>
              <a:gd name="connsiteX1" fmla="*/ 2393252 w 2393251"/>
              <a:gd name="connsiteY1" fmla="*/ 2393347 h 2393346"/>
              <a:gd name="connsiteX2" fmla="*/ 0 w 2393251"/>
              <a:gd name="connsiteY2" fmla="*/ 0 h 2393346"/>
              <a:gd name="connsiteX3" fmla="*/ 0 w 2393251"/>
              <a:gd name="connsiteY3" fmla="*/ 1669828 h 2393346"/>
              <a:gd name="connsiteX4" fmla="*/ 723424 w 2393251"/>
              <a:gd name="connsiteY4" fmla="*/ 2393347 h 2393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3251" h="2393346">
                <a:moveTo>
                  <a:pt x="723424" y="2393347"/>
                </a:moveTo>
                <a:lnTo>
                  <a:pt x="2393252" y="2393347"/>
                </a:lnTo>
                <a:cubicBezTo>
                  <a:pt x="2300383" y="1114330"/>
                  <a:pt x="1279017" y="92964"/>
                  <a:pt x="0" y="0"/>
                </a:cubicBezTo>
                <a:lnTo>
                  <a:pt x="0" y="1669828"/>
                </a:lnTo>
                <a:cubicBezTo>
                  <a:pt x="362617" y="1745075"/>
                  <a:pt x="648272" y="2030635"/>
                  <a:pt x="723424" y="2393347"/>
                </a:cubicBezTo>
                <a:close/>
              </a:path>
            </a:pathLst>
          </a:custGeom>
          <a:solidFill>
            <a:schemeClr val="accent2"/>
          </a:solidFill>
          <a:ln w="9525" cap="flat">
            <a:noFill/>
            <a:prstDash val="solid"/>
            <a:miter/>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egoe UI"/>
              <a:ea typeface="+mn-ea"/>
              <a:cs typeface="+mn-cs"/>
            </a:endParaRPr>
          </a:p>
        </p:txBody>
      </p:sp>
      <p:sp>
        <p:nvSpPr>
          <p:cNvPr id="9" name="Freeform: Shape 8">
            <a:extLst>
              <a:ext uri="{FF2B5EF4-FFF2-40B4-BE49-F238E27FC236}">
                <a16:creationId xmlns:a16="http://schemas.microsoft.com/office/drawing/2014/main" id="{7EF761BA-04BC-2C55-4861-683303537388}"/>
              </a:ext>
            </a:extLst>
          </p:cNvPr>
          <p:cNvSpPr/>
          <p:nvPr/>
        </p:nvSpPr>
        <p:spPr>
          <a:xfrm>
            <a:off x="6236994" y="3963670"/>
            <a:ext cx="1980877" cy="1980876"/>
          </a:xfrm>
          <a:custGeom>
            <a:avLst/>
            <a:gdLst>
              <a:gd name="connsiteX0" fmla="*/ 0 w 2676429"/>
              <a:gd name="connsiteY0" fmla="*/ 2676430 h 2676429"/>
              <a:gd name="connsiteX1" fmla="*/ 2676430 w 2676429"/>
              <a:gd name="connsiteY1" fmla="*/ 0 h 2676429"/>
            </a:gdLst>
            <a:ahLst/>
            <a:cxnLst>
              <a:cxn ang="0">
                <a:pos x="connsiteX0" y="connsiteY0"/>
              </a:cxn>
              <a:cxn ang="0">
                <a:pos x="connsiteX1" y="connsiteY1"/>
              </a:cxn>
            </a:cxnLst>
            <a:rect l="l" t="t" r="r" b="b"/>
            <a:pathLst>
              <a:path w="2676429" h="2676429">
                <a:moveTo>
                  <a:pt x="0" y="2676430"/>
                </a:moveTo>
                <a:cubicBezTo>
                  <a:pt x="1435132" y="2582513"/>
                  <a:pt x="2582513" y="1435132"/>
                  <a:pt x="2676430" y="0"/>
                </a:cubicBezTo>
              </a:path>
            </a:pathLst>
          </a:custGeom>
          <a:noFill/>
          <a:ln w="38100" cap="flat">
            <a:solidFill>
              <a:schemeClr val="accent3">
                <a:lumMod val="60000"/>
                <a:lumOff val="40000"/>
              </a:schemeClr>
            </a:solidFill>
            <a:prstDash val="solid"/>
            <a:miter/>
            <a:headEnd type="triangle" w="lg" len="med"/>
            <a:tailEnd type="none"/>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egoe UI"/>
              <a:ea typeface="+mn-ea"/>
              <a:cs typeface="+mn-cs"/>
            </a:endParaRPr>
          </a:p>
        </p:txBody>
      </p:sp>
      <p:sp>
        <p:nvSpPr>
          <p:cNvPr id="10" name="Freeform: Shape 9">
            <a:extLst>
              <a:ext uri="{FF2B5EF4-FFF2-40B4-BE49-F238E27FC236}">
                <a16:creationId xmlns:a16="http://schemas.microsoft.com/office/drawing/2014/main" id="{B3F14008-B814-624B-68EE-72643A2853CE}"/>
              </a:ext>
            </a:extLst>
          </p:cNvPr>
          <p:cNvSpPr/>
          <p:nvPr/>
        </p:nvSpPr>
        <p:spPr>
          <a:xfrm>
            <a:off x="6236994" y="1700808"/>
            <a:ext cx="1980877" cy="1980876"/>
          </a:xfrm>
          <a:custGeom>
            <a:avLst/>
            <a:gdLst>
              <a:gd name="connsiteX0" fmla="*/ 2676430 w 2676429"/>
              <a:gd name="connsiteY0" fmla="*/ 2676430 h 2676429"/>
              <a:gd name="connsiteX1" fmla="*/ 0 w 2676429"/>
              <a:gd name="connsiteY1" fmla="*/ 0 h 2676429"/>
            </a:gdLst>
            <a:ahLst/>
            <a:cxnLst>
              <a:cxn ang="0">
                <a:pos x="connsiteX0" y="connsiteY0"/>
              </a:cxn>
              <a:cxn ang="0">
                <a:pos x="connsiteX1" y="connsiteY1"/>
              </a:cxn>
            </a:cxnLst>
            <a:rect l="l" t="t" r="r" b="b"/>
            <a:pathLst>
              <a:path w="2676429" h="2676429">
                <a:moveTo>
                  <a:pt x="2676430" y="2676430"/>
                </a:moveTo>
                <a:cubicBezTo>
                  <a:pt x="2582513" y="1241298"/>
                  <a:pt x="1435132" y="93917"/>
                  <a:pt x="0" y="0"/>
                </a:cubicBezTo>
              </a:path>
            </a:pathLst>
          </a:custGeom>
          <a:noFill/>
          <a:ln w="38100" cap="flat">
            <a:solidFill>
              <a:schemeClr val="accent2">
                <a:lumMod val="60000"/>
                <a:lumOff val="40000"/>
              </a:schemeClr>
            </a:solidFill>
            <a:prstDash val="solid"/>
            <a:miter/>
            <a:headEnd type="triangle" w="lg" len="med"/>
            <a:tailEnd type="none"/>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egoe UI"/>
              <a:ea typeface="+mn-ea"/>
              <a:cs typeface="+mn-cs"/>
            </a:endParaRPr>
          </a:p>
        </p:txBody>
      </p:sp>
      <p:sp>
        <p:nvSpPr>
          <p:cNvPr id="11" name="Freeform: Shape 10">
            <a:extLst>
              <a:ext uri="{FF2B5EF4-FFF2-40B4-BE49-F238E27FC236}">
                <a16:creationId xmlns:a16="http://schemas.microsoft.com/office/drawing/2014/main" id="{08E77ED9-17EA-A0C4-F2D9-14FD7171A9E9}"/>
              </a:ext>
            </a:extLst>
          </p:cNvPr>
          <p:cNvSpPr/>
          <p:nvPr/>
        </p:nvSpPr>
        <p:spPr>
          <a:xfrm>
            <a:off x="3974131" y="3963670"/>
            <a:ext cx="1980877" cy="1980876"/>
          </a:xfrm>
          <a:custGeom>
            <a:avLst/>
            <a:gdLst>
              <a:gd name="connsiteX0" fmla="*/ 0 w 2676429"/>
              <a:gd name="connsiteY0" fmla="*/ 0 h 2676429"/>
              <a:gd name="connsiteX1" fmla="*/ 2676430 w 2676429"/>
              <a:gd name="connsiteY1" fmla="*/ 2676430 h 2676429"/>
            </a:gdLst>
            <a:ahLst/>
            <a:cxnLst>
              <a:cxn ang="0">
                <a:pos x="connsiteX0" y="connsiteY0"/>
              </a:cxn>
              <a:cxn ang="0">
                <a:pos x="connsiteX1" y="connsiteY1"/>
              </a:cxn>
            </a:cxnLst>
            <a:rect l="l" t="t" r="r" b="b"/>
            <a:pathLst>
              <a:path w="2676429" h="2676429">
                <a:moveTo>
                  <a:pt x="0" y="0"/>
                </a:moveTo>
                <a:cubicBezTo>
                  <a:pt x="93917" y="1435132"/>
                  <a:pt x="1241298" y="2582513"/>
                  <a:pt x="2676430" y="2676430"/>
                </a:cubicBezTo>
              </a:path>
            </a:pathLst>
          </a:custGeom>
          <a:noFill/>
          <a:ln w="38100" cap="flat">
            <a:solidFill>
              <a:schemeClr val="accent5">
                <a:lumMod val="60000"/>
                <a:lumOff val="40000"/>
              </a:schemeClr>
            </a:solidFill>
            <a:prstDash val="solid"/>
            <a:miter/>
            <a:headEnd type="triangle" w="lg" len="med"/>
            <a:tailEnd type="none"/>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egoe UI"/>
              <a:ea typeface="+mn-ea"/>
              <a:cs typeface="+mn-cs"/>
            </a:endParaRPr>
          </a:p>
        </p:txBody>
      </p:sp>
      <p:sp>
        <p:nvSpPr>
          <p:cNvPr id="12" name="Freeform: Shape 11">
            <a:extLst>
              <a:ext uri="{FF2B5EF4-FFF2-40B4-BE49-F238E27FC236}">
                <a16:creationId xmlns:a16="http://schemas.microsoft.com/office/drawing/2014/main" id="{2AFFE587-B608-131A-5662-E67B7811FEF4}"/>
              </a:ext>
            </a:extLst>
          </p:cNvPr>
          <p:cNvSpPr/>
          <p:nvPr/>
        </p:nvSpPr>
        <p:spPr>
          <a:xfrm>
            <a:off x="3974131" y="1700808"/>
            <a:ext cx="1980877" cy="1980876"/>
          </a:xfrm>
          <a:custGeom>
            <a:avLst/>
            <a:gdLst>
              <a:gd name="connsiteX0" fmla="*/ 2676430 w 2676429"/>
              <a:gd name="connsiteY0" fmla="*/ 0 h 2676429"/>
              <a:gd name="connsiteX1" fmla="*/ 0 w 2676429"/>
              <a:gd name="connsiteY1" fmla="*/ 2676430 h 2676429"/>
            </a:gdLst>
            <a:ahLst/>
            <a:cxnLst>
              <a:cxn ang="0">
                <a:pos x="connsiteX0" y="connsiteY0"/>
              </a:cxn>
              <a:cxn ang="0">
                <a:pos x="connsiteX1" y="connsiteY1"/>
              </a:cxn>
            </a:cxnLst>
            <a:rect l="l" t="t" r="r" b="b"/>
            <a:pathLst>
              <a:path w="2676429" h="2676429">
                <a:moveTo>
                  <a:pt x="2676430" y="0"/>
                </a:moveTo>
                <a:cubicBezTo>
                  <a:pt x="1241298" y="93917"/>
                  <a:pt x="93917" y="1241298"/>
                  <a:pt x="0" y="2676430"/>
                </a:cubicBezTo>
              </a:path>
            </a:pathLst>
          </a:custGeom>
          <a:noFill/>
          <a:ln w="38100" cap="flat">
            <a:solidFill>
              <a:schemeClr val="accent1">
                <a:lumMod val="60000"/>
                <a:lumOff val="40000"/>
              </a:schemeClr>
            </a:solidFill>
            <a:prstDash val="solid"/>
            <a:miter/>
            <a:headEnd type="triangle" w="lg" len="med"/>
            <a:tailEnd type="none"/>
          </a:ln>
        </p:spPr>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Segoe UI"/>
              <a:ea typeface="+mn-ea"/>
              <a:cs typeface="+mn-cs"/>
            </a:endParaRPr>
          </a:p>
        </p:txBody>
      </p:sp>
      <p:sp>
        <p:nvSpPr>
          <p:cNvPr id="23" name="TextBox 22">
            <a:extLst>
              <a:ext uri="{FF2B5EF4-FFF2-40B4-BE49-F238E27FC236}">
                <a16:creationId xmlns:a16="http://schemas.microsoft.com/office/drawing/2014/main" id="{C1F9D582-D818-353C-BC4C-D599CF40D13A}"/>
              </a:ext>
            </a:extLst>
          </p:cNvPr>
          <p:cNvSpPr txBox="1"/>
          <p:nvPr/>
        </p:nvSpPr>
        <p:spPr>
          <a:xfrm>
            <a:off x="6058916" y="2753633"/>
            <a:ext cx="1898585" cy="415938"/>
          </a:xfrm>
          <a:prstGeom prst="rect">
            <a:avLst/>
          </a:prstGeom>
          <a:noFill/>
        </p:spPr>
        <p:txBody>
          <a:bodyPr wrap="square" lIns="0" tIns="0" rIns="0" rtlCol="0" anchor="ctr">
            <a:no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egoe UI Black" panose="020B0A02040204020203" pitchFamily="34" charset="0"/>
                <a:ea typeface="Segoe UI Black" panose="020B0A02040204020203" pitchFamily="34" charset="0"/>
                <a:cs typeface="+mn-cs"/>
              </a:rPr>
              <a:t>KNOWLEDGE</a:t>
            </a:r>
          </a:p>
        </p:txBody>
      </p:sp>
      <p:sp>
        <p:nvSpPr>
          <p:cNvPr id="24" name="TextBox 23">
            <a:extLst>
              <a:ext uri="{FF2B5EF4-FFF2-40B4-BE49-F238E27FC236}">
                <a16:creationId xmlns:a16="http://schemas.microsoft.com/office/drawing/2014/main" id="{50E41EE2-9A21-94A4-C4AE-DD8C30A6820C}"/>
              </a:ext>
            </a:extLst>
          </p:cNvPr>
          <p:cNvSpPr txBox="1"/>
          <p:nvPr/>
        </p:nvSpPr>
        <p:spPr>
          <a:xfrm>
            <a:off x="6357993" y="4575287"/>
            <a:ext cx="1324174" cy="415938"/>
          </a:xfrm>
          <a:prstGeom prst="rect">
            <a:avLst/>
          </a:prstGeom>
          <a:noFill/>
        </p:spPr>
        <p:txBody>
          <a:bodyPr wrap="square" lIns="0" tIns="0" rIns="0" rtlCol="0" anchor="ctr">
            <a:no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egoe UI Black" panose="020B0A02040204020203" pitchFamily="34" charset="0"/>
                <a:ea typeface="Segoe UI Black" panose="020B0A02040204020203" pitchFamily="34" charset="0"/>
                <a:cs typeface="+mn-cs"/>
              </a:rPr>
              <a:t>ATTITUDES</a:t>
            </a:r>
          </a:p>
        </p:txBody>
      </p:sp>
      <p:sp>
        <p:nvSpPr>
          <p:cNvPr id="25" name="TextBox 24">
            <a:extLst>
              <a:ext uri="{FF2B5EF4-FFF2-40B4-BE49-F238E27FC236}">
                <a16:creationId xmlns:a16="http://schemas.microsoft.com/office/drawing/2014/main" id="{1C22C495-B004-8B60-15E5-AFE3DF1E2515}"/>
              </a:ext>
            </a:extLst>
          </p:cNvPr>
          <p:cNvSpPr txBox="1"/>
          <p:nvPr/>
        </p:nvSpPr>
        <p:spPr>
          <a:xfrm>
            <a:off x="4754681" y="2745299"/>
            <a:ext cx="845512" cy="415938"/>
          </a:xfrm>
          <a:prstGeom prst="rect">
            <a:avLst/>
          </a:prstGeom>
          <a:noFill/>
        </p:spPr>
        <p:txBody>
          <a:bodyPr wrap="square" lIns="0" tIns="0" rIns="0" rtlCol="0" anchor="ctr">
            <a:no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egoe UI Black" panose="020B0A02040204020203" pitchFamily="34" charset="0"/>
                <a:ea typeface="Segoe UI Black" panose="020B0A02040204020203" pitchFamily="34" charset="0"/>
                <a:cs typeface="+mn-cs"/>
              </a:rPr>
              <a:t>YOU</a:t>
            </a:r>
          </a:p>
        </p:txBody>
      </p:sp>
      <p:sp>
        <p:nvSpPr>
          <p:cNvPr id="26" name="TextBox 25">
            <a:extLst>
              <a:ext uri="{FF2B5EF4-FFF2-40B4-BE49-F238E27FC236}">
                <a16:creationId xmlns:a16="http://schemas.microsoft.com/office/drawing/2014/main" id="{B6E6D96A-D8B7-2FCF-7F5D-F2F98B0E1DAD}"/>
              </a:ext>
            </a:extLst>
          </p:cNvPr>
          <p:cNvSpPr txBox="1"/>
          <p:nvPr/>
        </p:nvSpPr>
        <p:spPr>
          <a:xfrm>
            <a:off x="4594802" y="4590386"/>
            <a:ext cx="1271830" cy="415938"/>
          </a:xfrm>
          <a:prstGeom prst="rect">
            <a:avLst/>
          </a:prstGeom>
          <a:noFill/>
        </p:spPr>
        <p:txBody>
          <a:bodyPr wrap="square" lIns="0" tIns="0" rIns="0" rtlCol="0" anchor="ctr">
            <a:no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egoe UI Black" panose="020B0A02040204020203" pitchFamily="34" charset="0"/>
                <a:ea typeface="Segoe UI Black" panose="020B0A02040204020203" pitchFamily="34" charset="0"/>
                <a:cs typeface="+mn-cs"/>
              </a:rPr>
              <a:t>BEHAVIOR</a:t>
            </a:r>
          </a:p>
        </p:txBody>
      </p:sp>
      <p:sp>
        <p:nvSpPr>
          <p:cNvPr id="30" name="TextBox 29">
            <a:extLst>
              <a:ext uri="{FF2B5EF4-FFF2-40B4-BE49-F238E27FC236}">
                <a16:creationId xmlns:a16="http://schemas.microsoft.com/office/drawing/2014/main" id="{4B9201CF-527F-1071-C230-3301A28EECC3}"/>
              </a:ext>
            </a:extLst>
          </p:cNvPr>
          <p:cNvSpPr txBox="1"/>
          <p:nvPr/>
        </p:nvSpPr>
        <p:spPr>
          <a:xfrm>
            <a:off x="8575184" y="2517784"/>
            <a:ext cx="3616816" cy="585808"/>
          </a:xfrm>
          <a:prstGeom prst="rect">
            <a:avLst/>
          </a:prstGeom>
          <a:noFill/>
        </p:spPr>
        <p:txBody>
          <a:bodyPr wrap="square" lIns="0" tIns="0" rIns="0" bIns="0" rtlCol="0" anchor="t">
            <a:noAutofit/>
          </a:bodyPr>
          <a:lstStyle/>
          <a:p>
            <a:pPr marL="0" marR="0" lvl="0" indent="0" algn="l" defTabSz="1218987" rtl="0" eaLnBrk="1" fontAlgn="auto" latinLnBrk="0" hangingPunct="1">
              <a:lnSpc>
                <a:spcPct val="110000"/>
              </a:lnSpc>
              <a:spcBef>
                <a:spcPts val="0"/>
              </a:spcBef>
              <a:spcAft>
                <a:spcPts val="0"/>
              </a:spcAft>
              <a:buClrTx/>
              <a:buSzTx/>
              <a:buFontTx/>
              <a:buNone/>
              <a:tabLst/>
              <a:defRPr/>
            </a:pPr>
            <a:r>
              <a:rPr kumimoji="0" lang="en-US" sz="1600" b="0" i="1" u="none" strike="noStrike" kern="0" cap="none" spc="0" normalizeH="0" baseline="0" noProof="0" dirty="0">
                <a:ln>
                  <a:noFill/>
                </a:ln>
                <a:solidFill>
                  <a:prstClr val="black">
                    <a:lumMod val="85000"/>
                    <a:lumOff val="15000"/>
                  </a:prstClr>
                </a:solidFill>
                <a:effectLst/>
                <a:uLnTx/>
                <a:uFillTx/>
                <a:latin typeface="Segoe UI" panose="020B0502040204020203" pitchFamily="34" charset="0"/>
                <a:ea typeface="Calibri Light" charset="0"/>
                <a:cs typeface="Segoe UI" panose="020B0502040204020203" pitchFamily="34" charset="0"/>
              </a:rPr>
              <a:t>facts, information, and skills acquired through experience or education; the theoretical or practical understanding of a subject..</a:t>
            </a:r>
            <a:endParaRPr kumimoji="0" lang="en-US" sz="1600" b="0" i="1" u="none" strike="noStrike" kern="0" cap="none" spc="0" normalizeH="0" baseline="0" noProof="0" dirty="0">
              <a:ln>
                <a:noFill/>
              </a:ln>
              <a:solidFill>
                <a:prstClr val="black">
                  <a:lumMod val="85000"/>
                  <a:lumOff val="15000"/>
                </a:prstClr>
              </a:solidFill>
              <a:effectLst/>
              <a:uLnTx/>
              <a:uFillTx/>
              <a:latin typeface="Segoe UI"/>
              <a:ea typeface="+mn-ea"/>
              <a:cs typeface="Arial" panose="020B0604020202020204" pitchFamily="34" charset="0"/>
            </a:endParaRPr>
          </a:p>
        </p:txBody>
      </p:sp>
      <p:sp>
        <p:nvSpPr>
          <p:cNvPr id="31" name="TextBox 30">
            <a:extLst>
              <a:ext uri="{FF2B5EF4-FFF2-40B4-BE49-F238E27FC236}">
                <a16:creationId xmlns:a16="http://schemas.microsoft.com/office/drawing/2014/main" id="{EFF5A980-319A-C277-729D-C71D2E9C8E93}"/>
              </a:ext>
            </a:extLst>
          </p:cNvPr>
          <p:cNvSpPr txBox="1"/>
          <p:nvPr/>
        </p:nvSpPr>
        <p:spPr>
          <a:xfrm>
            <a:off x="8575184" y="5291464"/>
            <a:ext cx="2448272" cy="585808"/>
          </a:xfrm>
          <a:prstGeom prst="rect">
            <a:avLst/>
          </a:prstGeom>
          <a:noFill/>
        </p:spPr>
        <p:txBody>
          <a:bodyPr wrap="square" lIns="0" tIns="0" rIns="0" bIns="0" rtlCol="0" anchor="t">
            <a:noAutofit/>
          </a:bodyPr>
          <a:lstStyle/>
          <a:p>
            <a:pPr marL="0" marR="0" lvl="0" indent="0" algn="l" defTabSz="1218987" rtl="0" eaLnBrk="1" fontAlgn="auto" latinLnBrk="0" hangingPunct="1">
              <a:lnSpc>
                <a:spcPct val="110000"/>
              </a:lnSpc>
              <a:spcBef>
                <a:spcPts val="0"/>
              </a:spcBef>
              <a:spcAft>
                <a:spcPts val="0"/>
              </a:spcAft>
              <a:buClrTx/>
              <a:buSzTx/>
              <a:buFontTx/>
              <a:buNone/>
              <a:tabLst/>
              <a:defRPr/>
            </a:pPr>
            <a:r>
              <a:rPr kumimoji="0" lang="en-US" sz="1600" b="0" i="1" u="none" strike="noStrike" kern="0" cap="none" spc="0" normalizeH="0" baseline="0" noProof="0" dirty="0">
                <a:ln>
                  <a:noFill/>
                </a:ln>
                <a:solidFill>
                  <a:prstClr val="black">
                    <a:lumMod val="85000"/>
                    <a:lumOff val="15000"/>
                  </a:prstClr>
                </a:solidFill>
                <a:effectLst/>
                <a:uLnTx/>
                <a:uFillTx/>
                <a:latin typeface="Segoe UI" panose="020B0502040204020203" pitchFamily="34" charset="0"/>
                <a:ea typeface="Calibri Light" charset="0"/>
                <a:cs typeface="Segoe UI" panose="020B0502040204020203" pitchFamily="34" charset="0"/>
              </a:rPr>
              <a:t>a settled way of thinking or feeling about something.</a:t>
            </a:r>
            <a:endParaRPr kumimoji="0" lang="en-US" sz="1600" b="0" i="1" u="none" strike="noStrike" kern="0" cap="none" spc="0" normalizeH="0" baseline="0" noProof="0" dirty="0">
              <a:ln>
                <a:noFill/>
              </a:ln>
              <a:solidFill>
                <a:prstClr val="black">
                  <a:lumMod val="85000"/>
                  <a:lumOff val="15000"/>
                </a:prstClr>
              </a:solidFill>
              <a:effectLst/>
              <a:uLnTx/>
              <a:uFillTx/>
              <a:latin typeface="Segoe UI"/>
              <a:ea typeface="+mn-ea"/>
              <a:cs typeface="Arial" panose="020B0604020202020204" pitchFamily="34" charset="0"/>
            </a:endParaRPr>
          </a:p>
        </p:txBody>
      </p:sp>
      <p:sp>
        <p:nvSpPr>
          <p:cNvPr id="32" name="TextBox 31">
            <a:extLst>
              <a:ext uri="{FF2B5EF4-FFF2-40B4-BE49-F238E27FC236}">
                <a16:creationId xmlns:a16="http://schemas.microsoft.com/office/drawing/2014/main" id="{0FF7DB96-FB26-6B4A-59D9-C757135E45DE}"/>
              </a:ext>
            </a:extLst>
          </p:cNvPr>
          <p:cNvSpPr txBox="1"/>
          <p:nvPr/>
        </p:nvSpPr>
        <p:spPr>
          <a:xfrm>
            <a:off x="1168544" y="2517784"/>
            <a:ext cx="2448272" cy="585808"/>
          </a:xfrm>
          <a:prstGeom prst="rect">
            <a:avLst/>
          </a:prstGeom>
          <a:noFill/>
        </p:spPr>
        <p:txBody>
          <a:bodyPr wrap="square" lIns="0" tIns="0" rIns="0" bIns="0" rtlCol="0" anchor="t">
            <a:noAutofit/>
          </a:bodyPr>
          <a:lstStyle/>
          <a:p>
            <a:pPr marL="0" marR="0" lvl="0" indent="0" algn="r" defTabSz="1218987" rtl="0" eaLnBrk="1" fontAlgn="auto" latinLnBrk="0" hangingPunct="1">
              <a:lnSpc>
                <a:spcPct val="110000"/>
              </a:lnSpc>
              <a:spcBef>
                <a:spcPts val="0"/>
              </a:spcBef>
              <a:spcAft>
                <a:spcPts val="0"/>
              </a:spcAft>
              <a:buClrTx/>
              <a:buSzTx/>
              <a:buFontTx/>
              <a:buNone/>
              <a:tabLst/>
              <a:defRPr/>
            </a:pPr>
            <a:r>
              <a:rPr kumimoji="0" lang="en-US" sz="1600" b="0" i="1" u="none" strike="noStrike" kern="0" cap="none" spc="0" normalizeH="0" baseline="0" noProof="0" dirty="0">
                <a:ln>
                  <a:noFill/>
                </a:ln>
                <a:solidFill>
                  <a:prstClr val="black">
                    <a:lumMod val="85000"/>
                    <a:lumOff val="15000"/>
                  </a:prstClr>
                </a:solidFill>
                <a:effectLst/>
                <a:uLnTx/>
                <a:uFillTx/>
                <a:latin typeface="Segoe UI" panose="020B0502040204020203" pitchFamily="34" charset="0"/>
                <a:ea typeface="Calibri Light" charset="0"/>
                <a:cs typeface="Segoe UI" panose="020B0502040204020203" pitchFamily="34" charset="0"/>
              </a:rPr>
              <a:t>Our Member</a:t>
            </a:r>
            <a:endParaRPr kumimoji="0" lang="en-US" sz="1600" b="0" i="0" u="none" strike="noStrike" kern="0" cap="none" spc="0" normalizeH="0" baseline="0" noProof="0" dirty="0">
              <a:ln>
                <a:noFill/>
              </a:ln>
              <a:solidFill>
                <a:prstClr val="black">
                  <a:lumMod val="85000"/>
                  <a:lumOff val="15000"/>
                </a:prstClr>
              </a:solidFill>
              <a:effectLst/>
              <a:uLnTx/>
              <a:uFillTx/>
              <a:latin typeface="Segoe UI"/>
              <a:ea typeface="+mn-ea"/>
              <a:cs typeface="Arial" panose="020B0604020202020204" pitchFamily="34" charset="0"/>
            </a:endParaRPr>
          </a:p>
        </p:txBody>
      </p:sp>
      <p:sp>
        <p:nvSpPr>
          <p:cNvPr id="33" name="TextBox 32">
            <a:extLst>
              <a:ext uri="{FF2B5EF4-FFF2-40B4-BE49-F238E27FC236}">
                <a16:creationId xmlns:a16="http://schemas.microsoft.com/office/drawing/2014/main" id="{FF6DE7B6-9C97-2369-A244-6605818512A8}"/>
              </a:ext>
            </a:extLst>
          </p:cNvPr>
          <p:cNvSpPr txBox="1"/>
          <p:nvPr/>
        </p:nvSpPr>
        <p:spPr>
          <a:xfrm>
            <a:off x="762000" y="5291464"/>
            <a:ext cx="2854816" cy="585808"/>
          </a:xfrm>
          <a:prstGeom prst="rect">
            <a:avLst/>
          </a:prstGeom>
          <a:noFill/>
        </p:spPr>
        <p:txBody>
          <a:bodyPr wrap="square" lIns="0" tIns="0" rIns="0" bIns="0" rtlCol="0" anchor="t">
            <a:noAutofit/>
          </a:bodyPr>
          <a:lstStyle/>
          <a:p>
            <a:pPr marL="0" marR="0" lvl="0" indent="0" algn="r" defTabSz="1218987" rtl="0" eaLnBrk="1" fontAlgn="auto" latinLnBrk="0" hangingPunct="1">
              <a:lnSpc>
                <a:spcPct val="110000"/>
              </a:lnSpc>
              <a:spcBef>
                <a:spcPts val="0"/>
              </a:spcBef>
              <a:spcAft>
                <a:spcPts val="0"/>
              </a:spcAft>
              <a:buClrTx/>
              <a:buSzTx/>
              <a:buFontTx/>
              <a:buNone/>
              <a:tabLst/>
              <a:defRPr/>
            </a:pPr>
            <a:r>
              <a:rPr kumimoji="0" lang="en-US" sz="1600" b="0" i="1" u="none" strike="noStrike" kern="0" cap="none" spc="0" normalizeH="0" baseline="0" noProof="0" dirty="0">
                <a:ln>
                  <a:noFill/>
                </a:ln>
                <a:solidFill>
                  <a:prstClr val="black">
                    <a:lumMod val="85000"/>
                    <a:lumOff val="15000"/>
                  </a:prstClr>
                </a:solidFill>
                <a:effectLst/>
                <a:uLnTx/>
                <a:uFillTx/>
                <a:latin typeface="Segoe UI" panose="020B0502040204020203" pitchFamily="34" charset="0"/>
                <a:ea typeface="Calibri Light" charset="0"/>
                <a:cs typeface="Segoe UI" panose="020B0502040204020203" pitchFamily="34" charset="0"/>
              </a:rPr>
              <a:t>the way in which one acts or conducts oneself, especially towards others..</a:t>
            </a:r>
            <a:endParaRPr kumimoji="0" lang="en-US" sz="1600" b="0" i="1" u="none" strike="noStrike" kern="0" cap="none" spc="0" normalizeH="0" baseline="0" noProof="0" dirty="0">
              <a:ln>
                <a:noFill/>
              </a:ln>
              <a:solidFill>
                <a:prstClr val="black">
                  <a:lumMod val="85000"/>
                  <a:lumOff val="15000"/>
                </a:prstClr>
              </a:solidFill>
              <a:effectLst/>
              <a:uLnTx/>
              <a:uFillTx/>
              <a:latin typeface="Segoe UI"/>
              <a:ea typeface="+mn-ea"/>
              <a:cs typeface="Arial" panose="020B0604020202020204" pitchFamily="34" charset="0"/>
            </a:endParaRPr>
          </a:p>
        </p:txBody>
      </p:sp>
      <p:pic>
        <p:nvPicPr>
          <p:cNvPr id="35" name="Graphic 34" descr="Crawl with solid fill">
            <a:extLst>
              <a:ext uri="{FF2B5EF4-FFF2-40B4-BE49-F238E27FC236}">
                <a16:creationId xmlns:a16="http://schemas.microsoft.com/office/drawing/2014/main" id="{D9D696C0-07DC-421F-FD36-E091894114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880552" y="1648219"/>
            <a:ext cx="840815" cy="840815"/>
          </a:xfrm>
          <a:prstGeom prst="rect">
            <a:avLst/>
          </a:prstGeom>
        </p:spPr>
      </p:pic>
      <p:pic>
        <p:nvPicPr>
          <p:cNvPr id="37" name="Graphic 36" descr="Flip calendar with solid fill">
            <a:extLst>
              <a:ext uri="{FF2B5EF4-FFF2-40B4-BE49-F238E27FC236}">
                <a16:creationId xmlns:a16="http://schemas.microsoft.com/office/drawing/2014/main" id="{ABA8BFA0-5FCC-13CE-9DF1-BBF7427D89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70636" y="1648219"/>
            <a:ext cx="840815" cy="840815"/>
          </a:xfrm>
          <a:prstGeom prst="rect">
            <a:avLst/>
          </a:prstGeom>
        </p:spPr>
      </p:pic>
      <p:pic>
        <p:nvPicPr>
          <p:cNvPr id="39" name="Graphic 38" descr="Postit Notes with solid fill">
            <a:extLst>
              <a:ext uri="{FF2B5EF4-FFF2-40B4-BE49-F238E27FC236}">
                <a16:creationId xmlns:a16="http://schemas.microsoft.com/office/drawing/2014/main" id="{20084A31-508D-6157-D3DE-F4D7236EC7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70636" y="4373475"/>
            <a:ext cx="840815" cy="840815"/>
          </a:xfrm>
          <a:prstGeom prst="rect">
            <a:avLst/>
          </a:prstGeom>
        </p:spPr>
      </p:pic>
      <p:pic>
        <p:nvPicPr>
          <p:cNvPr id="41" name="Graphic 40" descr="Good Inventory with solid fill">
            <a:extLst>
              <a:ext uri="{FF2B5EF4-FFF2-40B4-BE49-F238E27FC236}">
                <a16:creationId xmlns:a16="http://schemas.microsoft.com/office/drawing/2014/main" id="{4FFD6596-6396-64DF-8966-ACE75987EB4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80552" y="4373475"/>
            <a:ext cx="840815" cy="840815"/>
          </a:xfrm>
          <a:prstGeom prst="rect">
            <a:avLst/>
          </a:prstGeom>
        </p:spPr>
      </p:pic>
      <p:sp>
        <p:nvSpPr>
          <p:cNvPr id="43" name="Rectangle: Rounded Corners 42">
            <a:extLst>
              <a:ext uri="{FF2B5EF4-FFF2-40B4-BE49-F238E27FC236}">
                <a16:creationId xmlns:a16="http://schemas.microsoft.com/office/drawing/2014/main" id="{4F4F5FA5-0EFE-F237-6F4F-AC0D3D96BDA5}"/>
              </a:ext>
            </a:extLst>
          </p:cNvPr>
          <p:cNvSpPr/>
          <p:nvPr/>
        </p:nvSpPr>
        <p:spPr>
          <a:xfrm>
            <a:off x="4924646" y="3121742"/>
            <a:ext cx="2036542" cy="2036542"/>
          </a:xfrm>
          <a:prstGeom prst="roundRect">
            <a:avLst>
              <a:gd name="adj" fmla="val 34304"/>
            </a:avLst>
          </a:prstGeom>
          <a:solidFill>
            <a:schemeClr val="tx1">
              <a:alpha val="20000"/>
            </a:schemeClr>
          </a:solidFill>
          <a:ln>
            <a:noFill/>
          </a:ln>
          <a:effectLst>
            <a:softEdge rad="3429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Segoe UI"/>
              <a:ea typeface="+mn-ea"/>
              <a:cs typeface="+mn-cs"/>
            </a:endParaRPr>
          </a:p>
        </p:txBody>
      </p:sp>
      <p:grpSp>
        <p:nvGrpSpPr>
          <p:cNvPr id="2" name="Group 1">
            <a:extLst>
              <a:ext uri="{FF2B5EF4-FFF2-40B4-BE49-F238E27FC236}">
                <a16:creationId xmlns:a16="http://schemas.microsoft.com/office/drawing/2014/main" id="{E145BCB8-A7AD-EA98-6685-61162E2FA891}"/>
              </a:ext>
            </a:extLst>
          </p:cNvPr>
          <p:cNvGrpSpPr/>
          <p:nvPr/>
        </p:nvGrpSpPr>
        <p:grpSpPr>
          <a:xfrm>
            <a:off x="5325242" y="3088355"/>
            <a:ext cx="1541514" cy="1468644"/>
            <a:chOff x="5323654" y="3088355"/>
            <a:chExt cx="1541514" cy="1468644"/>
          </a:xfrm>
        </p:grpSpPr>
        <p:sp>
          <p:nvSpPr>
            <p:cNvPr id="27" name="Rectangle: Rounded Corners 26">
              <a:extLst>
                <a:ext uri="{FF2B5EF4-FFF2-40B4-BE49-F238E27FC236}">
                  <a16:creationId xmlns:a16="http://schemas.microsoft.com/office/drawing/2014/main" id="{DD0EE80A-8087-9424-E362-4FA8FC519F0E}"/>
                </a:ext>
              </a:extLst>
            </p:cNvPr>
            <p:cNvSpPr/>
            <p:nvPr/>
          </p:nvSpPr>
          <p:spPr>
            <a:xfrm>
              <a:off x="5360089" y="3088355"/>
              <a:ext cx="1468644" cy="1468644"/>
            </a:xfrm>
            <a:prstGeom prst="roundRect">
              <a:avLst>
                <a:gd name="adj" fmla="val 34304"/>
              </a:avLst>
            </a:prstGeom>
            <a:solidFill>
              <a:schemeClr val="bg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Segoe UI"/>
                <a:ea typeface="+mn-ea"/>
                <a:cs typeface="+mn-cs"/>
              </a:endParaRPr>
            </a:p>
          </p:txBody>
        </p:sp>
        <p:sp>
          <p:nvSpPr>
            <p:cNvPr id="21" name="TextBox 20">
              <a:extLst>
                <a:ext uri="{FF2B5EF4-FFF2-40B4-BE49-F238E27FC236}">
                  <a16:creationId xmlns:a16="http://schemas.microsoft.com/office/drawing/2014/main" id="{B49A09E6-E17F-C0CB-9517-B25296D04DDB}"/>
                </a:ext>
              </a:extLst>
            </p:cNvPr>
            <p:cNvSpPr txBox="1"/>
            <p:nvPr/>
          </p:nvSpPr>
          <p:spPr>
            <a:xfrm>
              <a:off x="5323654" y="3379155"/>
              <a:ext cx="1541514" cy="887045"/>
            </a:xfrm>
            <a:prstGeom prst="rect">
              <a:avLst/>
            </a:prstGeom>
            <a:noFill/>
          </p:spPr>
          <p:txBody>
            <a:bodyPr wrap="square" lIns="0" tIns="0" rIns="0" bIns="0" rtlCol="0" anchor="ctr">
              <a:no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50000"/>
                      <a:lumOff val="50000"/>
                    </a:prstClr>
                  </a:solidFill>
                  <a:effectLst/>
                  <a:uLnTx/>
                  <a:uFillTx/>
                  <a:latin typeface="Segoe UI"/>
                  <a:ea typeface="+mn-ea"/>
                  <a:cs typeface="+mn-cs"/>
                </a:rPr>
                <a:t>Financial Capability</a:t>
              </a:r>
            </a:p>
          </p:txBody>
        </p:sp>
      </p:grpSp>
    </p:spTree>
    <p:extLst>
      <p:ext uri="{BB962C8B-B14F-4D97-AF65-F5344CB8AC3E}">
        <p14:creationId xmlns:p14="http://schemas.microsoft.com/office/powerpoint/2010/main" val="68641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029200" y="514350"/>
            <a:ext cx="5781675" cy="2006600"/>
          </a:xfrm>
          <a:prstGeom prst="rect">
            <a:avLst/>
          </a:prstGeom>
        </p:spPr>
        <p:txBody>
          <a:bodyPr/>
          <a:lstStyle>
            <a:lvl1pPr algn="l" defTabSz="1218845" rtl="0" eaLnBrk="1" latinLnBrk="0" hangingPunct="1">
              <a:spcBef>
                <a:spcPct val="0"/>
              </a:spcBef>
              <a:buNone/>
              <a:defRPr sz="3199" kern="1200">
                <a:solidFill>
                  <a:schemeClr val="tx1">
                    <a:lumMod val="65000"/>
                    <a:lumOff val="35000"/>
                  </a:schemeClr>
                </a:solidFill>
                <a:latin typeface="+mj-lt"/>
                <a:ea typeface="+mj-ea"/>
                <a:cs typeface="+mj-cs"/>
              </a:defRPr>
            </a:lvl1pPr>
          </a:lstStyle>
          <a:p>
            <a:pPr marL="0" marR="0" lvl="0" indent="0" algn="ctr" defTabSz="1218845" rtl="0" eaLnBrk="1" fontAlgn="auto" latinLnBrk="0" hangingPunct="1">
              <a:lnSpc>
                <a:spcPct val="100000"/>
              </a:lnSpc>
              <a:spcBef>
                <a:spcPct val="0"/>
              </a:spcBef>
              <a:spcAft>
                <a:spcPts val="0"/>
              </a:spcAft>
              <a:buClrTx/>
              <a:buSzTx/>
              <a:buFontTx/>
              <a:buNone/>
              <a:tabLst/>
              <a:defRPr/>
            </a:pPr>
            <a:r>
              <a:rPr kumimoji="0" lang="en-US" sz="15000" b="1" i="0" u="none" strike="noStrike" kern="1200" cap="none" spc="0" normalizeH="0" baseline="0" noProof="0" dirty="0">
                <a:ln>
                  <a:noFill/>
                </a:ln>
                <a:solidFill>
                  <a:srgbClr val="FFFF00"/>
                </a:solidFill>
                <a:effectLst/>
                <a:uLnTx/>
                <a:uFillTx/>
                <a:latin typeface="Cambria" panose="02040503050406030204"/>
                <a:ea typeface="+mj-ea"/>
                <a:cs typeface="+mj-cs"/>
              </a:rPr>
              <a:t>1</a:t>
            </a:r>
            <a:br>
              <a:rPr kumimoji="0" lang="en-US" sz="6600" b="1" i="0" u="none" strike="noStrike" kern="1200" cap="none" spc="0" normalizeH="0" baseline="0" noProof="0" dirty="0">
                <a:ln>
                  <a:noFill/>
                </a:ln>
                <a:solidFill>
                  <a:srgbClr val="FFFF00"/>
                </a:solidFill>
                <a:effectLst/>
                <a:uLnTx/>
                <a:uFillTx/>
                <a:latin typeface="Cambria" panose="02040503050406030204"/>
                <a:ea typeface="+mj-ea"/>
                <a:cs typeface="+mj-cs"/>
              </a:rPr>
            </a:br>
            <a:r>
              <a:rPr kumimoji="0" lang="en-US" sz="6600" b="1" i="0" u="none" strike="noStrike" kern="1200" cap="none" spc="0" normalizeH="0" baseline="0" noProof="0" dirty="0">
                <a:ln>
                  <a:noFill/>
                </a:ln>
                <a:solidFill>
                  <a:srgbClr val="FFFF00"/>
                </a:solidFill>
                <a:effectLst/>
                <a:uLnTx/>
                <a:uFillTx/>
                <a:latin typeface="Cambria" panose="02040503050406030204"/>
                <a:ea typeface="+mj-ea"/>
                <a:cs typeface="+mj-cs"/>
              </a:rPr>
              <a:t>KNOWLEDGE</a:t>
            </a:r>
          </a:p>
          <a:p>
            <a:pPr marL="457200" marR="0" lvl="0" indent="-457200" algn="ctr" defTabSz="121884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srgbClr val="FFFFFF"/>
              </a:solidFill>
              <a:effectLst/>
              <a:uLnTx/>
              <a:uFillTx/>
              <a:latin typeface="Cambria" panose="02040503050406030204"/>
              <a:ea typeface="+mj-ea"/>
              <a:cs typeface="+mj-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313" y="734096"/>
            <a:ext cx="4198834" cy="5183746"/>
          </a:xfrm>
          <a:prstGeom prst="rect">
            <a:avLst/>
          </a:prstGeom>
        </p:spPr>
      </p:pic>
    </p:spTree>
    <p:extLst>
      <p:ext uri="{BB962C8B-B14F-4D97-AF65-F5344CB8AC3E}">
        <p14:creationId xmlns:p14="http://schemas.microsoft.com/office/powerpoint/2010/main" val="138074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A92E7-26DC-7E64-93F4-3014ABDA96AA}"/>
              </a:ext>
            </a:extLst>
          </p:cNvPr>
          <p:cNvSpPr>
            <a:spLocks noGrp="1"/>
          </p:cNvSpPr>
          <p:nvPr>
            <p:ph type="title" idx="4294967295"/>
          </p:nvPr>
        </p:nvSpPr>
        <p:spPr>
          <a:xfrm>
            <a:off x="0" y="274638"/>
            <a:ext cx="10972800" cy="711200"/>
          </a:xfrm>
          <a:prstGeom prst="rect">
            <a:avLst/>
          </a:prstGeom>
        </p:spPr>
        <p:txBody>
          <a:bodyPr/>
          <a:lstStyle/>
          <a:p>
            <a:r>
              <a:rPr lang="en-US" dirty="0"/>
              <a:t>Knowledge Test….</a:t>
            </a:r>
            <a:endParaRPr lang="en-UG" dirty="0"/>
          </a:p>
        </p:txBody>
      </p:sp>
      <p:sp>
        <p:nvSpPr>
          <p:cNvPr id="4" name="Content Placeholder 3">
            <a:extLst>
              <a:ext uri="{FF2B5EF4-FFF2-40B4-BE49-F238E27FC236}">
                <a16:creationId xmlns:a16="http://schemas.microsoft.com/office/drawing/2014/main" id="{0B807973-EE18-5122-33B6-45DDAD1155DA}"/>
              </a:ext>
            </a:extLst>
          </p:cNvPr>
          <p:cNvSpPr>
            <a:spLocks noGrp="1"/>
          </p:cNvSpPr>
          <p:nvPr>
            <p:ph idx="4294967295"/>
          </p:nvPr>
        </p:nvSpPr>
        <p:spPr>
          <a:xfrm>
            <a:off x="0" y="1138238"/>
            <a:ext cx="10972800" cy="4987925"/>
          </a:xfrm>
          <a:prstGeom prst="rect">
            <a:avLst/>
          </a:prstGeom>
        </p:spPr>
        <p:txBody>
          <a:bodyPr>
            <a:normAutofit/>
          </a:bodyPr>
          <a:lstStyle/>
          <a:p>
            <a:r>
              <a:rPr lang="en-US" dirty="0"/>
              <a:t>If a book and a pen cost Shs.11000/- The book costs </a:t>
            </a:r>
            <a:r>
              <a:rPr lang="en-US" dirty="0" err="1"/>
              <a:t>Shs</a:t>
            </a:r>
            <a:r>
              <a:rPr lang="en-US" dirty="0"/>
              <a:t> 10,000/= more that than the pen.</a:t>
            </a:r>
          </a:p>
          <a:p>
            <a:pPr marL="0" indent="0">
              <a:buNone/>
            </a:pPr>
            <a:r>
              <a:rPr lang="en-US" dirty="0"/>
              <a:t>     How much does the Pen Cost?</a:t>
            </a:r>
          </a:p>
          <a:p>
            <a:pPr marL="0" indent="0">
              <a:buNone/>
            </a:pPr>
            <a:endParaRPr lang="en-US" dirty="0"/>
          </a:p>
          <a:p>
            <a:r>
              <a:rPr lang="en-US" dirty="0"/>
              <a:t>It takes five machines five minutes to make five donuts. How long will it take 100 machines to make 100 donuts</a:t>
            </a:r>
          </a:p>
          <a:p>
            <a:pPr marL="0" indent="0">
              <a:buNone/>
            </a:pPr>
            <a:endParaRPr lang="en-US" dirty="0"/>
          </a:p>
          <a:p>
            <a:r>
              <a:rPr lang="en-US" dirty="0"/>
              <a:t>In a lake, there is a water weed cover. Every day, the weed cover doubles in size. If it takes 48 days for the patch to cover the entire lake, how long would it take for the patch to cover half of the lake? </a:t>
            </a:r>
          </a:p>
        </p:txBody>
      </p:sp>
    </p:spTree>
    <p:extLst>
      <p:ext uri="{BB962C8B-B14F-4D97-AF65-F5344CB8AC3E}">
        <p14:creationId xmlns:p14="http://schemas.microsoft.com/office/powerpoint/2010/main" val="114630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ThemeBMC">
      <a:dk1>
        <a:srgbClr val="000000"/>
      </a:dk1>
      <a:lt1>
        <a:srgbClr val="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ustom 1">
    <a:dk1>
      <a:srgbClr val="000000"/>
    </a:dk1>
    <a:lt1>
      <a:sysClr val="window" lastClr="FFFFFF"/>
    </a:lt1>
    <a:dk2>
      <a:srgbClr val="1C8ABA"/>
    </a:dk2>
    <a:lt2>
      <a:srgbClr val="0F608D"/>
    </a:lt2>
    <a:accent1>
      <a:srgbClr val="51B3C6"/>
    </a:accent1>
    <a:accent2>
      <a:srgbClr val="175D76"/>
    </a:accent2>
    <a:accent3>
      <a:srgbClr val="0099FF"/>
    </a:accent3>
    <a:accent4>
      <a:srgbClr val="E75735"/>
    </a:accent4>
    <a:accent5>
      <a:srgbClr val="453823"/>
    </a:accent5>
    <a:accent6>
      <a:srgbClr val="4EB7A8"/>
    </a:accent6>
    <a:hlink>
      <a:srgbClr val="002335"/>
    </a:hlink>
    <a:folHlink>
      <a:srgbClr val="3737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ustom 1">
    <a:dk1>
      <a:srgbClr val="000000"/>
    </a:dk1>
    <a:lt1>
      <a:sysClr val="window" lastClr="FFFFFF"/>
    </a:lt1>
    <a:dk2>
      <a:srgbClr val="1C8ABA"/>
    </a:dk2>
    <a:lt2>
      <a:srgbClr val="0F608D"/>
    </a:lt2>
    <a:accent1>
      <a:srgbClr val="51B3C6"/>
    </a:accent1>
    <a:accent2>
      <a:srgbClr val="175D76"/>
    </a:accent2>
    <a:accent3>
      <a:srgbClr val="0099FF"/>
    </a:accent3>
    <a:accent4>
      <a:srgbClr val="E75735"/>
    </a:accent4>
    <a:accent5>
      <a:srgbClr val="453823"/>
    </a:accent5>
    <a:accent6>
      <a:srgbClr val="4EB7A8"/>
    </a:accent6>
    <a:hlink>
      <a:srgbClr val="002335"/>
    </a:hlink>
    <a:folHlink>
      <a:srgbClr val="3737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Custom 1">
    <a:dk1>
      <a:srgbClr val="000000"/>
    </a:dk1>
    <a:lt1>
      <a:sysClr val="window" lastClr="FFFFFF"/>
    </a:lt1>
    <a:dk2>
      <a:srgbClr val="1C8ABA"/>
    </a:dk2>
    <a:lt2>
      <a:srgbClr val="0F608D"/>
    </a:lt2>
    <a:accent1>
      <a:srgbClr val="51B3C6"/>
    </a:accent1>
    <a:accent2>
      <a:srgbClr val="175D76"/>
    </a:accent2>
    <a:accent3>
      <a:srgbClr val="0099FF"/>
    </a:accent3>
    <a:accent4>
      <a:srgbClr val="E75735"/>
    </a:accent4>
    <a:accent5>
      <a:srgbClr val="453823"/>
    </a:accent5>
    <a:accent6>
      <a:srgbClr val="4EB7A8"/>
    </a:accent6>
    <a:hlink>
      <a:srgbClr val="002335"/>
    </a:hlink>
    <a:folHlink>
      <a:srgbClr val="3737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Custom 1">
    <a:dk1>
      <a:srgbClr val="000000"/>
    </a:dk1>
    <a:lt1>
      <a:sysClr val="window" lastClr="FFFFFF"/>
    </a:lt1>
    <a:dk2>
      <a:srgbClr val="1C8ABA"/>
    </a:dk2>
    <a:lt2>
      <a:srgbClr val="0F608D"/>
    </a:lt2>
    <a:accent1>
      <a:srgbClr val="51B3C6"/>
    </a:accent1>
    <a:accent2>
      <a:srgbClr val="175D76"/>
    </a:accent2>
    <a:accent3>
      <a:srgbClr val="0099FF"/>
    </a:accent3>
    <a:accent4>
      <a:srgbClr val="E75735"/>
    </a:accent4>
    <a:accent5>
      <a:srgbClr val="453823"/>
    </a:accent5>
    <a:accent6>
      <a:srgbClr val="4EB7A8"/>
    </a:accent6>
    <a:hlink>
      <a:srgbClr val="002335"/>
    </a:hlink>
    <a:folHlink>
      <a:srgbClr val="3737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Custom 1">
    <a:dk1>
      <a:srgbClr val="000000"/>
    </a:dk1>
    <a:lt1>
      <a:sysClr val="window" lastClr="FFFFFF"/>
    </a:lt1>
    <a:dk2>
      <a:srgbClr val="1C8ABA"/>
    </a:dk2>
    <a:lt2>
      <a:srgbClr val="0F608D"/>
    </a:lt2>
    <a:accent1>
      <a:srgbClr val="51B3C6"/>
    </a:accent1>
    <a:accent2>
      <a:srgbClr val="175D76"/>
    </a:accent2>
    <a:accent3>
      <a:srgbClr val="0099FF"/>
    </a:accent3>
    <a:accent4>
      <a:srgbClr val="E75735"/>
    </a:accent4>
    <a:accent5>
      <a:srgbClr val="453823"/>
    </a:accent5>
    <a:accent6>
      <a:srgbClr val="4EB7A8"/>
    </a:accent6>
    <a:hlink>
      <a:srgbClr val="002335"/>
    </a:hlink>
    <a:folHlink>
      <a:srgbClr val="3737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Custom 1">
    <a:dk1>
      <a:srgbClr val="000000"/>
    </a:dk1>
    <a:lt1>
      <a:sysClr val="window" lastClr="FFFFFF"/>
    </a:lt1>
    <a:dk2>
      <a:srgbClr val="1C8ABA"/>
    </a:dk2>
    <a:lt2>
      <a:srgbClr val="0F608D"/>
    </a:lt2>
    <a:accent1>
      <a:srgbClr val="51B3C6"/>
    </a:accent1>
    <a:accent2>
      <a:srgbClr val="175D76"/>
    </a:accent2>
    <a:accent3>
      <a:srgbClr val="0099FF"/>
    </a:accent3>
    <a:accent4>
      <a:srgbClr val="E75735"/>
    </a:accent4>
    <a:accent5>
      <a:srgbClr val="453823"/>
    </a:accent5>
    <a:accent6>
      <a:srgbClr val="4EB7A8"/>
    </a:accent6>
    <a:hlink>
      <a:srgbClr val="002335"/>
    </a:hlink>
    <a:folHlink>
      <a:srgbClr val="3737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a:dk1>
      <a:srgbClr val="000000"/>
    </a:dk1>
    <a:lt1>
      <a:sysClr val="window" lastClr="FFFFFF"/>
    </a:lt1>
    <a:dk2>
      <a:srgbClr val="1C8ABA"/>
    </a:dk2>
    <a:lt2>
      <a:srgbClr val="0F608D"/>
    </a:lt2>
    <a:accent1>
      <a:srgbClr val="51B3C6"/>
    </a:accent1>
    <a:accent2>
      <a:srgbClr val="175D76"/>
    </a:accent2>
    <a:accent3>
      <a:srgbClr val="0099FF"/>
    </a:accent3>
    <a:accent4>
      <a:srgbClr val="E75735"/>
    </a:accent4>
    <a:accent5>
      <a:srgbClr val="453823"/>
    </a:accent5>
    <a:accent6>
      <a:srgbClr val="4EB7A8"/>
    </a:accent6>
    <a:hlink>
      <a:srgbClr val="002335"/>
    </a:hlink>
    <a:folHlink>
      <a:srgbClr val="3737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
    <a:dk1>
      <a:srgbClr val="000000"/>
    </a:dk1>
    <a:lt1>
      <a:sysClr val="window" lastClr="FFFFFF"/>
    </a:lt1>
    <a:dk2>
      <a:srgbClr val="1C8ABA"/>
    </a:dk2>
    <a:lt2>
      <a:srgbClr val="0F608D"/>
    </a:lt2>
    <a:accent1>
      <a:srgbClr val="51B3C6"/>
    </a:accent1>
    <a:accent2>
      <a:srgbClr val="175D76"/>
    </a:accent2>
    <a:accent3>
      <a:srgbClr val="0099FF"/>
    </a:accent3>
    <a:accent4>
      <a:srgbClr val="E75735"/>
    </a:accent4>
    <a:accent5>
      <a:srgbClr val="453823"/>
    </a:accent5>
    <a:accent6>
      <a:srgbClr val="4EB7A8"/>
    </a:accent6>
    <a:hlink>
      <a:srgbClr val="002335"/>
    </a:hlink>
    <a:folHlink>
      <a:srgbClr val="3737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
    <a:dk1>
      <a:srgbClr val="000000"/>
    </a:dk1>
    <a:lt1>
      <a:sysClr val="window" lastClr="FFFFFF"/>
    </a:lt1>
    <a:dk2>
      <a:srgbClr val="1C8ABA"/>
    </a:dk2>
    <a:lt2>
      <a:srgbClr val="0F608D"/>
    </a:lt2>
    <a:accent1>
      <a:srgbClr val="51B3C6"/>
    </a:accent1>
    <a:accent2>
      <a:srgbClr val="175D76"/>
    </a:accent2>
    <a:accent3>
      <a:srgbClr val="0099FF"/>
    </a:accent3>
    <a:accent4>
      <a:srgbClr val="E75735"/>
    </a:accent4>
    <a:accent5>
      <a:srgbClr val="453823"/>
    </a:accent5>
    <a:accent6>
      <a:srgbClr val="4EB7A8"/>
    </a:accent6>
    <a:hlink>
      <a:srgbClr val="002335"/>
    </a:hlink>
    <a:folHlink>
      <a:srgbClr val="3737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1">
    <a:dk1>
      <a:srgbClr val="000000"/>
    </a:dk1>
    <a:lt1>
      <a:sysClr val="window" lastClr="FFFFFF"/>
    </a:lt1>
    <a:dk2>
      <a:srgbClr val="1C8ABA"/>
    </a:dk2>
    <a:lt2>
      <a:srgbClr val="0F608D"/>
    </a:lt2>
    <a:accent1>
      <a:srgbClr val="51B3C6"/>
    </a:accent1>
    <a:accent2>
      <a:srgbClr val="175D76"/>
    </a:accent2>
    <a:accent3>
      <a:srgbClr val="0099FF"/>
    </a:accent3>
    <a:accent4>
      <a:srgbClr val="E75735"/>
    </a:accent4>
    <a:accent5>
      <a:srgbClr val="453823"/>
    </a:accent5>
    <a:accent6>
      <a:srgbClr val="4EB7A8"/>
    </a:accent6>
    <a:hlink>
      <a:srgbClr val="002335"/>
    </a:hlink>
    <a:folHlink>
      <a:srgbClr val="3737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1">
    <a:dk1>
      <a:srgbClr val="000000"/>
    </a:dk1>
    <a:lt1>
      <a:sysClr val="window" lastClr="FFFFFF"/>
    </a:lt1>
    <a:dk2>
      <a:srgbClr val="1C8ABA"/>
    </a:dk2>
    <a:lt2>
      <a:srgbClr val="0F608D"/>
    </a:lt2>
    <a:accent1>
      <a:srgbClr val="51B3C6"/>
    </a:accent1>
    <a:accent2>
      <a:srgbClr val="175D76"/>
    </a:accent2>
    <a:accent3>
      <a:srgbClr val="0099FF"/>
    </a:accent3>
    <a:accent4>
      <a:srgbClr val="E75735"/>
    </a:accent4>
    <a:accent5>
      <a:srgbClr val="453823"/>
    </a:accent5>
    <a:accent6>
      <a:srgbClr val="4EB7A8"/>
    </a:accent6>
    <a:hlink>
      <a:srgbClr val="002335"/>
    </a:hlink>
    <a:folHlink>
      <a:srgbClr val="3737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ustom 1">
    <a:dk1>
      <a:srgbClr val="000000"/>
    </a:dk1>
    <a:lt1>
      <a:sysClr val="window" lastClr="FFFFFF"/>
    </a:lt1>
    <a:dk2>
      <a:srgbClr val="1C8ABA"/>
    </a:dk2>
    <a:lt2>
      <a:srgbClr val="0F608D"/>
    </a:lt2>
    <a:accent1>
      <a:srgbClr val="51B3C6"/>
    </a:accent1>
    <a:accent2>
      <a:srgbClr val="175D76"/>
    </a:accent2>
    <a:accent3>
      <a:srgbClr val="0099FF"/>
    </a:accent3>
    <a:accent4>
      <a:srgbClr val="E75735"/>
    </a:accent4>
    <a:accent5>
      <a:srgbClr val="453823"/>
    </a:accent5>
    <a:accent6>
      <a:srgbClr val="4EB7A8"/>
    </a:accent6>
    <a:hlink>
      <a:srgbClr val="002335"/>
    </a:hlink>
    <a:folHlink>
      <a:srgbClr val="3737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ustom 1">
    <a:dk1>
      <a:srgbClr val="000000"/>
    </a:dk1>
    <a:lt1>
      <a:sysClr val="window" lastClr="FFFFFF"/>
    </a:lt1>
    <a:dk2>
      <a:srgbClr val="1C8ABA"/>
    </a:dk2>
    <a:lt2>
      <a:srgbClr val="0F608D"/>
    </a:lt2>
    <a:accent1>
      <a:srgbClr val="51B3C6"/>
    </a:accent1>
    <a:accent2>
      <a:srgbClr val="175D76"/>
    </a:accent2>
    <a:accent3>
      <a:srgbClr val="0099FF"/>
    </a:accent3>
    <a:accent4>
      <a:srgbClr val="E75735"/>
    </a:accent4>
    <a:accent5>
      <a:srgbClr val="453823"/>
    </a:accent5>
    <a:accent6>
      <a:srgbClr val="4EB7A8"/>
    </a:accent6>
    <a:hlink>
      <a:srgbClr val="002335"/>
    </a:hlink>
    <a:folHlink>
      <a:srgbClr val="3737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ustom 1">
    <a:dk1>
      <a:srgbClr val="000000"/>
    </a:dk1>
    <a:lt1>
      <a:sysClr val="window" lastClr="FFFFFF"/>
    </a:lt1>
    <a:dk2>
      <a:srgbClr val="1C8ABA"/>
    </a:dk2>
    <a:lt2>
      <a:srgbClr val="0F608D"/>
    </a:lt2>
    <a:accent1>
      <a:srgbClr val="51B3C6"/>
    </a:accent1>
    <a:accent2>
      <a:srgbClr val="175D76"/>
    </a:accent2>
    <a:accent3>
      <a:srgbClr val="0099FF"/>
    </a:accent3>
    <a:accent4>
      <a:srgbClr val="E75735"/>
    </a:accent4>
    <a:accent5>
      <a:srgbClr val="453823"/>
    </a:accent5>
    <a:accent6>
      <a:srgbClr val="4EB7A8"/>
    </a:accent6>
    <a:hlink>
      <a:srgbClr val="002335"/>
    </a:hlink>
    <a:folHlink>
      <a:srgbClr val="3737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TotalTime>
  <Words>984</Words>
  <Application>Microsoft Office PowerPoint</Application>
  <PresentationFormat>Widescreen</PresentationFormat>
  <Paragraphs>172</Paragraphs>
  <Slides>24</Slides>
  <Notes>3</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1</vt:i4>
      </vt:variant>
      <vt:variant>
        <vt:lpstr>Slide Titles</vt:lpstr>
      </vt:variant>
      <vt:variant>
        <vt:i4>24</vt:i4>
      </vt:variant>
    </vt:vector>
  </HeadingPairs>
  <TitlesOfParts>
    <vt:vector size="40" baseType="lpstr">
      <vt:lpstr>Aptos</vt:lpstr>
      <vt:lpstr>Aptos Display</vt:lpstr>
      <vt:lpstr>Arial</vt:lpstr>
      <vt:lpstr>Calibri</vt:lpstr>
      <vt:lpstr>Calibri Light</vt:lpstr>
      <vt:lpstr>Cambria</vt:lpstr>
      <vt:lpstr>Century Gothic</vt:lpstr>
      <vt:lpstr>Corbel</vt:lpstr>
      <vt:lpstr>Gill Sans MT</vt:lpstr>
      <vt:lpstr>Segoe UI</vt:lpstr>
      <vt:lpstr>Segoe UI Black</vt:lpstr>
      <vt:lpstr>1_Office Theme</vt:lpstr>
      <vt:lpstr>7_Office Theme</vt:lpstr>
      <vt:lpstr>2_Office Theme</vt:lpstr>
      <vt:lpstr>8_Office Theme</vt:lpstr>
      <vt:lpstr>Chart</vt:lpstr>
      <vt:lpstr>PowerPoint Presentation</vt:lpstr>
      <vt:lpstr>“MONEY IS NOT EVERYTHING BUT EVERYTHING NEEDS MONEY”</vt:lpstr>
      <vt:lpstr>Working on Appearances …ignoring reality</vt:lpstr>
      <vt:lpstr>COPORATE GOLDMINE OVER TIME…THE HERE AND THERE GRATITUATY</vt:lpstr>
      <vt:lpstr>The Numbers….In the ROOM….The Story</vt:lpstr>
      <vt:lpstr>PowerPoint Presentation</vt:lpstr>
      <vt:lpstr>Better Financial Capability = Better LIFE</vt:lpstr>
      <vt:lpstr>PowerPoint Presentation</vt:lpstr>
      <vt:lpstr>Knowledge Test….</vt:lpstr>
      <vt:lpstr>PowerPoint Presentation</vt:lpstr>
      <vt:lpstr>HERE</vt:lpstr>
      <vt:lpstr>PowerPoint Presentation</vt:lpstr>
      <vt:lpstr>PowerPoint Presentation</vt:lpstr>
      <vt:lpstr>PowerPoint Presentation</vt:lpstr>
      <vt:lpstr>PowerPoint Presentation</vt:lpstr>
      <vt:lpstr>The Wealth 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Apollo Mbowa Kibirango</dc:creator>
  <cp:lastModifiedBy>Apollo Mbowa Kibirango</cp:lastModifiedBy>
  <cp:revision>1</cp:revision>
  <dcterms:created xsi:type="dcterms:W3CDTF">2024-08-09T03:14:11Z</dcterms:created>
  <dcterms:modified xsi:type="dcterms:W3CDTF">2024-08-09T08:25:16Z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5a4ffbd7-ba25-459a-b9fb-30f192645501</vt:lpwstr>
  </property>
  <property fmtid="{D5CDD505-2E9C-101B-9397-08002B2CF9AE}" pid="3" name="Classification">
    <vt:lpwstr>NSSF_C0NF1D3NT1AL</vt:lpwstr>
  </property>
  <property fmtid="{D5CDD505-2E9C-101B-9397-08002B2CF9AE}" pid="4" name="MSIP_Label_45ffd46c-8931-4048-b018-9b06a850215a_Enabled">
    <vt:lpwstr>true</vt:lpwstr>
  </property>
  <property fmtid="{D5CDD505-2E9C-101B-9397-08002B2CF9AE}" pid="5" name="MSIP_Label_45ffd46c-8931-4048-b018-9b06a850215a_SetDate">
    <vt:lpwstr>2024-08-09T08:20:43Z</vt:lpwstr>
  </property>
  <property fmtid="{D5CDD505-2E9C-101B-9397-08002B2CF9AE}" pid="6" name="MSIP_Label_45ffd46c-8931-4048-b018-9b06a850215a_Method">
    <vt:lpwstr>Standard</vt:lpwstr>
  </property>
  <property fmtid="{D5CDD505-2E9C-101B-9397-08002B2CF9AE}" pid="7" name="MSIP_Label_45ffd46c-8931-4048-b018-9b06a850215a_Name">
    <vt:lpwstr>defa4170-0d19-0005-0004-bc88714345d2</vt:lpwstr>
  </property>
  <property fmtid="{D5CDD505-2E9C-101B-9397-08002B2CF9AE}" pid="8" name="MSIP_Label_45ffd46c-8931-4048-b018-9b06a850215a_SiteId">
    <vt:lpwstr>708f7b5b-20fc-4bc8-9150-b1015a308b9c</vt:lpwstr>
  </property>
  <property fmtid="{D5CDD505-2E9C-101B-9397-08002B2CF9AE}" pid="9" name="MSIP_Label_45ffd46c-8931-4048-b018-9b06a850215a_ActionId">
    <vt:lpwstr>8c18e9b5-eea7-4d58-8bfe-66c2d628b6d6</vt:lpwstr>
  </property>
  <property fmtid="{D5CDD505-2E9C-101B-9397-08002B2CF9AE}" pid="10" name="MSIP_Label_45ffd46c-8931-4048-b018-9b06a850215a_ContentBits">
    <vt:lpwstr>2</vt:lpwstr>
  </property>
  <property fmtid="{D5CDD505-2E9C-101B-9397-08002B2CF9AE}" pid="11" name="ClassificationContentMarkingFooterLocations">
    <vt:lpwstr>1_Office Theme:8\7_Office Theme:8\2_Office Theme:8\8_Office Theme:4</vt:lpwstr>
  </property>
  <property fmtid="{D5CDD505-2E9C-101B-9397-08002B2CF9AE}" pid="12" name="ClassificationContentMarkingFooterText">
    <vt:lpwstr>Internal</vt:lpwstr>
  </property>
</Properties>
</file>