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706100" cy="7575550"/>
  <p:notesSz cx="10706100" cy="75755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93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145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48420"/>
            <a:ext cx="9100185" cy="159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42308"/>
            <a:ext cx="7494269" cy="1893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4006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4006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2376"/>
            <a:ext cx="4657153" cy="4999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2376"/>
            <a:ext cx="4657153" cy="4999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4006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3"/>
            <a:ext cx="10549890" cy="7379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5856" y="670551"/>
            <a:ext cx="9454386" cy="1148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64006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894" y="1458216"/>
            <a:ext cx="9450310" cy="3041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45261"/>
            <a:ext cx="3425951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45261"/>
            <a:ext cx="2462403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8392" y="7045261"/>
            <a:ext cx="2462403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708883" cy="75755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1050" y="1349375"/>
            <a:ext cx="8686800" cy="5670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14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4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ra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endParaRPr lang="en-US" sz="2000" dirty="0">
              <a:latin typeface="Franklin Gothic Medium"/>
              <a:cs typeface="Franklin Gothic Medium"/>
            </a:endParaRPr>
          </a:p>
          <a:p>
            <a:pPr marL="469900" lvl="1" algn="just">
              <a:buClr>
                <a:srgbClr val="232323"/>
              </a:buClr>
              <a:tabLst>
                <a:tab pos="470534" algn="l"/>
              </a:tabLst>
            </a:pPr>
            <a:r>
              <a:rPr sz="2000" b="1" spc="-30" dirty="0" smtClean="0">
                <a:latin typeface="Franklin Gothic Medium"/>
                <a:cs typeface="Franklin Gothic Medium"/>
              </a:rPr>
              <a:t>Da</a:t>
            </a:r>
            <a:r>
              <a:rPr sz="2000" b="1" spc="-25" dirty="0" smtClean="0">
                <a:latin typeface="Franklin Gothic Medium"/>
                <a:cs typeface="Franklin Gothic Medium"/>
              </a:rPr>
              <a:t>t</a:t>
            </a:r>
            <a:r>
              <a:rPr sz="2000" b="1" dirty="0" smtClean="0">
                <a:latin typeface="Franklin Gothic Medium"/>
                <a:cs typeface="Franklin Gothic Medium"/>
              </a:rPr>
              <a:t>a</a:t>
            </a:r>
            <a:r>
              <a:rPr sz="2000" b="1" spc="-85" dirty="0" smtClean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Franklin Gothic Medium"/>
                <a:cs typeface="Franklin Gothic Medium"/>
              </a:rPr>
              <a:t>mana</a:t>
            </a:r>
            <a:r>
              <a:rPr sz="2000" b="1" spc="-20" dirty="0">
                <a:latin typeface="Franklin Gothic Medium"/>
                <a:cs typeface="Franklin Gothic Medium"/>
              </a:rPr>
              <a:t>g</a:t>
            </a:r>
            <a:r>
              <a:rPr sz="2000" b="1" spc="-35" dirty="0">
                <a:latin typeface="Franklin Gothic Medium"/>
                <a:cs typeface="Franklin Gothic Medium"/>
              </a:rPr>
              <a:t>e</a:t>
            </a:r>
            <a:r>
              <a:rPr sz="2000" b="1" spc="-30" dirty="0">
                <a:latin typeface="Franklin Gothic Medium"/>
                <a:cs typeface="Franklin Gothic Medium"/>
              </a:rPr>
              <a:t>m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spc="-30" dirty="0">
                <a:latin typeface="Franklin Gothic Medium"/>
                <a:cs typeface="Franklin Gothic Medium"/>
              </a:rPr>
              <a:t>n</a:t>
            </a:r>
            <a:r>
              <a:rPr sz="2000" b="1" dirty="0">
                <a:latin typeface="Franklin Gothic Medium"/>
                <a:cs typeface="Franklin Gothic Medium"/>
              </a:rPr>
              <a:t>t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Franklin Gothic Medium"/>
                <a:cs typeface="Franklin Gothic Medium"/>
              </a:rPr>
              <a:t>i</a:t>
            </a:r>
            <a:r>
              <a:rPr sz="2000" b="1" dirty="0">
                <a:latin typeface="Franklin Gothic Medium"/>
                <a:cs typeface="Franklin Gothic Medium"/>
              </a:rPr>
              <a:t>s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Franklin Gothic Medium"/>
                <a:cs typeface="Franklin Gothic Medium"/>
              </a:rPr>
              <a:t>t</a:t>
            </a:r>
            <a:r>
              <a:rPr sz="2000" b="1" spc="-20" dirty="0">
                <a:latin typeface="Franklin Gothic Medium"/>
                <a:cs typeface="Franklin Gothic Medium"/>
              </a:rPr>
              <a:t>h</a:t>
            </a:r>
            <a:r>
              <a:rPr sz="2000" b="1" dirty="0">
                <a:latin typeface="Franklin Gothic Medium"/>
                <a:cs typeface="Franklin Gothic Medium"/>
              </a:rPr>
              <a:t>e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Franklin Gothic Medium"/>
                <a:cs typeface="Franklin Gothic Medium"/>
              </a:rPr>
              <a:t>p</a:t>
            </a:r>
            <a:r>
              <a:rPr sz="2000" b="1" spc="-45" dirty="0">
                <a:latin typeface="Franklin Gothic Medium"/>
                <a:cs typeface="Franklin Gothic Medium"/>
              </a:rPr>
              <a:t>r</a:t>
            </a:r>
            <a:r>
              <a:rPr sz="2000" b="1" spc="-30" dirty="0">
                <a:latin typeface="Franklin Gothic Medium"/>
                <a:cs typeface="Franklin Gothic Medium"/>
              </a:rPr>
              <a:t>o</a:t>
            </a:r>
            <a:r>
              <a:rPr sz="2000" b="1" spc="-25" dirty="0">
                <a:latin typeface="Franklin Gothic Medium"/>
                <a:cs typeface="Franklin Gothic Medium"/>
              </a:rPr>
              <a:t>c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spc="-25" dirty="0">
                <a:latin typeface="Franklin Gothic Medium"/>
                <a:cs typeface="Franklin Gothic Medium"/>
              </a:rPr>
              <a:t>ss</a:t>
            </a:r>
            <a:r>
              <a:rPr sz="2000" b="1" dirty="0">
                <a:latin typeface="Franklin Gothic Medium"/>
                <a:cs typeface="Franklin Gothic Medium"/>
              </a:rPr>
              <a:t>,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Franklin Gothic Medium"/>
                <a:cs typeface="Franklin Gothic Medium"/>
              </a:rPr>
              <a:t>p</a:t>
            </a:r>
            <a:r>
              <a:rPr sz="2000" b="1" spc="-30" dirty="0">
                <a:latin typeface="Franklin Gothic Medium"/>
                <a:cs typeface="Franklin Gothic Medium"/>
              </a:rPr>
              <a:t>ra</a:t>
            </a:r>
            <a:r>
              <a:rPr sz="2000" b="1" spc="-25" dirty="0">
                <a:latin typeface="Franklin Gothic Medium"/>
                <a:cs typeface="Franklin Gothic Medium"/>
              </a:rPr>
              <a:t>cti</a:t>
            </a:r>
            <a:r>
              <a:rPr sz="2000" b="1" spc="-35" dirty="0">
                <a:latin typeface="Franklin Gothic Medium"/>
                <a:cs typeface="Franklin Gothic Medium"/>
              </a:rPr>
              <a:t>c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spc="-25" dirty="0">
                <a:latin typeface="Franklin Gothic Medium"/>
                <a:cs typeface="Franklin Gothic Medium"/>
              </a:rPr>
              <a:t>s</a:t>
            </a:r>
            <a:r>
              <a:rPr sz="2000" b="1" dirty="0">
                <a:latin typeface="Franklin Gothic Medium"/>
                <a:cs typeface="Franklin Gothic Medium"/>
              </a:rPr>
              <a:t>,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spc="-35" dirty="0">
                <a:latin typeface="Franklin Gothic Medium"/>
                <a:cs typeface="Franklin Gothic Medium"/>
              </a:rPr>
              <a:t>t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spc="-35" dirty="0">
                <a:latin typeface="Franklin Gothic Medium"/>
                <a:cs typeface="Franklin Gothic Medium"/>
              </a:rPr>
              <a:t>c</a:t>
            </a:r>
            <a:r>
              <a:rPr sz="2000" b="1" spc="-20" dirty="0">
                <a:latin typeface="Franklin Gothic Medium"/>
                <a:cs typeface="Franklin Gothic Medium"/>
              </a:rPr>
              <a:t>h</a:t>
            </a:r>
            <a:r>
              <a:rPr sz="2000" b="1" spc="-30" dirty="0">
                <a:latin typeface="Franklin Gothic Medium"/>
                <a:cs typeface="Franklin Gothic Medium"/>
              </a:rPr>
              <a:t>no</a:t>
            </a:r>
            <a:r>
              <a:rPr sz="2000" b="1" spc="-25" dirty="0">
                <a:latin typeface="Franklin Gothic Medium"/>
                <a:cs typeface="Franklin Gothic Medium"/>
              </a:rPr>
              <a:t>l</a:t>
            </a:r>
            <a:r>
              <a:rPr sz="2000" b="1" spc="-30" dirty="0">
                <a:latin typeface="Franklin Gothic Medium"/>
                <a:cs typeface="Franklin Gothic Medium"/>
              </a:rPr>
              <a:t>o</a:t>
            </a:r>
            <a:r>
              <a:rPr sz="2000" b="1" spc="-20" dirty="0">
                <a:latin typeface="Franklin Gothic Medium"/>
                <a:cs typeface="Franklin Gothic Medium"/>
              </a:rPr>
              <a:t>g</a:t>
            </a:r>
            <a:r>
              <a:rPr sz="2000" b="1" spc="-35" dirty="0">
                <a:latin typeface="Franklin Gothic Medium"/>
                <a:cs typeface="Franklin Gothic Medium"/>
              </a:rPr>
              <a:t>i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dirty="0">
                <a:latin typeface="Franklin Gothic Medium"/>
                <a:cs typeface="Franklin Gothic Medium"/>
              </a:rPr>
              <a:t>s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Franklin Gothic Medium"/>
                <a:cs typeface="Franklin Gothic Medium"/>
              </a:rPr>
              <a:t>u</a:t>
            </a:r>
            <a:r>
              <a:rPr sz="2000" b="1" spc="-25" dirty="0">
                <a:latin typeface="Franklin Gothic Medium"/>
                <a:cs typeface="Franklin Gothic Medium"/>
              </a:rPr>
              <a:t>s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dirty="0">
                <a:latin typeface="Franklin Gothic Medium"/>
                <a:cs typeface="Franklin Gothic Medium"/>
              </a:rPr>
              <a:t>d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Franklin Gothic Medium"/>
                <a:cs typeface="Franklin Gothic Medium"/>
              </a:rPr>
              <a:t>t</a:t>
            </a:r>
            <a:r>
              <a:rPr sz="2000" b="1" dirty="0">
                <a:latin typeface="Franklin Gothic Medium"/>
                <a:cs typeface="Franklin Gothic Medium"/>
              </a:rPr>
              <a:t>o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Franklin Gothic Medium"/>
                <a:cs typeface="Franklin Gothic Medium"/>
              </a:rPr>
              <a:t>c</a:t>
            </a:r>
            <a:r>
              <a:rPr sz="2000" b="1" spc="-30" dirty="0">
                <a:latin typeface="Franklin Gothic Medium"/>
                <a:cs typeface="Franklin Gothic Medium"/>
              </a:rPr>
              <a:t>o</a:t>
            </a:r>
            <a:r>
              <a:rPr sz="2000" b="1" spc="-25" dirty="0">
                <a:latin typeface="Franklin Gothic Medium"/>
                <a:cs typeface="Franklin Gothic Medium"/>
              </a:rPr>
              <a:t>l</a:t>
            </a:r>
            <a:r>
              <a:rPr sz="2000" b="1" spc="-35" dirty="0">
                <a:latin typeface="Franklin Gothic Medium"/>
                <a:cs typeface="Franklin Gothic Medium"/>
              </a:rPr>
              <a:t>l</a:t>
            </a:r>
            <a:r>
              <a:rPr sz="2000" b="1" spc="-20" dirty="0">
                <a:latin typeface="Franklin Gothic Medium"/>
                <a:cs typeface="Franklin Gothic Medium"/>
              </a:rPr>
              <a:t>e</a:t>
            </a:r>
            <a:r>
              <a:rPr sz="2000" b="1" spc="-25" dirty="0">
                <a:latin typeface="Franklin Gothic Medium"/>
                <a:cs typeface="Franklin Gothic Medium"/>
              </a:rPr>
              <a:t>c</a:t>
            </a:r>
            <a:r>
              <a:rPr sz="2000" b="1" dirty="0">
                <a:latin typeface="Franklin Gothic Medium"/>
                <a:cs typeface="Franklin Gothic Medium"/>
              </a:rPr>
              <a:t>t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25" dirty="0" smtClean="0">
                <a:latin typeface="Franklin Gothic Medium"/>
                <a:cs typeface="Franklin Gothic Medium"/>
              </a:rPr>
              <a:t>d</a:t>
            </a:r>
            <a:r>
              <a:rPr sz="2000" b="1" spc="-30" dirty="0" smtClean="0">
                <a:latin typeface="Franklin Gothic Medium"/>
                <a:cs typeface="Franklin Gothic Medium"/>
              </a:rPr>
              <a:t>a</a:t>
            </a:r>
            <a:r>
              <a:rPr sz="2000" b="1" spc="-25" dirty="0" smtClean="0">
                <a:latin typeface="Franklin Gothic Medium"/>
                <a:cs typeface="Franklin Gothic Medium"/>
              </a:rPr>
              <a:t>t</a:t>
            </a:r>
            <a:r>
              <a:rPr sz="2000" b="1" dirty="0" smtClean="0">
                <a:latin typeface="Franklin Gothic Medium"/>
                <a:cs typeface="Franklin Gothic Medium"/>
              </a:rPr>
              <a:t>a</a:t>
            </a:r>
            <a:r>
              <a:rPr sz="2000" b="1" dirty="0" smtClean="0">
                <a:latin typeface="Times New Roman"/>
                <a:cs typeface="Times New Roman"/>
              </a:rPr>
              <a:t> </a:t>
            </a:r>
            <a:r>
              <a:rPr sz="2000" b="1" spc="-20" dirty="0" smtClean="0">
                <a:latin typeface="Franklin Gothic Medium"/>
                <a:cs typeface="Franklin Gothic Medium"/>
              </a:rPr>
              <a:t>a</a:t>
            </a:r>
            <a:r>
              <a:rPr sz="2000" b="1" spc="-30" dirty="0" smtClean="0">
                <a:latin typeface="Franklin Gothic Medium"/>
                <a:cs typeface="Franklin Gothic Medium"/>
              </a:rPr>
              <a:t>n</a:t>
            </a:r>
            <a:r>
              <a:rPr sz="2000" b="1" dirty="0" smtClean="0">
                <a:latin typeface="Franklin Gothic Medium"/>
                <a:cs typeface="Franklin Gothic Medium"/>
              </a:rPr>
              <a:t>d</a:t>
            </a:r>
            <a:r>
              <a:rPr sz="2000" b="1" spc="-20" dirty="0" smtClean="0">
                <a:latin typeface="Times New Roman"/>
                <a:cs typeface="Times New Roman"/>
              </a:rPr>
              <a:t> </a:t>
            </a:r>
            <a:r>
              <a:rPr sz="2000" b="1" spc="-25" dirty="0" smtClean="0">
                <a:latin typeface="Franklin Gothic Medium"/>
                <a:cs typeface="Franklin Gothic Medium"/>
              </a:rPr>
              <a:t>st</a:t>
            </a:r>
            <a:r>
              <a:rPr sz="2000" b="1" spc="-30" dirty="0" smtClean="0">
                <a:latin typeface="Franklin Gothic Medium"/>
                <a:cs typeface="Franklin Gothic Medium"/>
              </a:rPr>
              <a:t>or</a:t>
            </a:r>
            <a:r>
              <a:rPr sz="2000" b="1" dirty="0" smtClean="0">
                <a:latin typeface="Franklin Gothic Medium"/>
                <a:cs typeface="Franklin Gothic Medium"/>
              </a:rPr>
              <a:t>e</a:t>
            </a:r>
            <a:r>
              <a:rPr sz="2000" b="1" spc="-65" dirty="0" smtClean="0">
                <a:latin typeface="Times New Roman"/>
                <a:cs typeface="Times New Roman"/>
              </a:rPr>
              <a:t> </a:t>
            </a:r>
            <a:r>
              <a:rPr sz="2000" b="1" spc="-25" dirty="0" smtClean="0">
                <a:latin typeface="Franklin Gothic Medium"/>
                <a:cs typeface="Franklin Gothic Medium"/>
              </a:rPr>
              <a:t>it</a:t>
            </a:r>
            <a:r>
              <a:rPr sz="2000" b="1" dirty="0" smtClean="0">
                <a:latin typeface="Franklin Gothic Medium"/>
                <a:cs typeface="Franklin Gothic Medium"/>
              </a:rPr>
              <a:t>.</a:t>
            </a:r>
            <a:endParaRPr lang="en-US" sz="2000" b="1" dirty="0" smtClean="0">
              <a:latin typeface="Franklin Gothic Medium"/>
              <a:cs typeface="Franklin Gothic Medium"/>
            </a:endParaRPr>
          </a:p>
          <a:p>
            <a:pPr marL="927100" marR="5080" algn="just">
              <a:lnSpc>
                <a:spcPts val="2270"/>
              </a:lnSpc>
              <a:spcBef>
                <a:spcPts val="520"/>
              </a:spcBef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 algn="just">
              <a:lnSpc>
                <a:spcPct val="100000"/>
              </a:lnSpc>
              <a:spcBef>
                <a:spcPts val="295"/>
              </a:spcBef>
              <a:buClr>
                <a:srgbClr val="232323"/>
              </a:buClr>
              <a:buFont typeface="Franklin Gothic Medium"/>
              <a:buAutoNum type="arabicPeriod" startAt="2"/>
              <a:tabLst>
                <a:tab pos="470534" algn="l"/>
              </a:tabLst>
            </a:pP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ro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mana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sz="2000" dirty="0">
              <a:latin typeface="Franklin Gothic Medium"/>
              <a:cs typeface="Franklin Gothic Medium"/>
            </a:endParaRPr>
          </a:p>
          <a:p>
            <a:pPr marL="694055" lvl="1" indent="-228600" algn="just">
              <a:lnSpc>
                <a:spcPct val="100000"/>
              </a:lnSpc>
              <a:spcBef>
                <a:spcPts val="28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’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7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7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6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mana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lif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cycl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694055" lvl="1" indent="-228600" algn="just">
              <a:lnSpc>
                <a:spcPct val="100000"/>
              </a:lnSpc>
              <a:spcBef>
                <a:spcPts val="28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694055" marR="512445" lvl="1" indent="-228600" algn="just">
              <a:lnSpc>
                <a:spcPct val="110100"/>
              </a:lnSpc>
              <a:spcBef>
                <a:spcPts val="4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ss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bil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x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14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our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or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694055" marR="512445" lvl="1" indent="-228600" algn="just">
              <a:lnSpc>
                <a:spcPct val="110100"/>
              </a:lnSpc>
              <a:spcBef>
                <a:spcPts val="4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694055" marR="577850" lvl="1" indent="-228600" algn="just">
              <a:lnSpc>
                <a:spcPts val="2270"/>
              </a:lnSpc>
              <a:spcBef>
                <a:spcPts val="47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po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r>
              <a:rPr sz="2000" spc="-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lang="en-US"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:</a:t>
            </a:r>
            <a:r>
              <a:rPr sz="2000" spc="-75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ron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or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6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hav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ura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4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694055" marR="577850" lvl="1" indent="-228600" algn="just">
              <a:lnSpc>
                <a:spcPts val="2270"/>
              </a:lnSpc>
              <a:spcBef>
                <a:spcPts val="47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694055" lvl="1" indent="-228600" algn="just">
              <a:lnSpc>
                <a:spcPct val="100000"/>
              </a:lnSpc>
              <a:spcBef>
                <a:spcPts val="234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7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our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4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694055" lvl="1" indent="-228600" algn="just">
              <a:lnSpc>
                <a:spcPct val="100000"/>
              </a:lnSpc>
              <a:spcBef>
                <a:spcPts val="234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694055" marR="337820" lvl="1" indent="-228600" algn="just">
              <a:lnSpc>
                <a:spcPts val="2270"/>
              </a:lnSpc>
              <a:spcBef>
                <a:spcPts val="484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694690" algn="l"/>
              </a:tabLst>
            </a:pP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spc="-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4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our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5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Data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 in courts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9884" y="1400811"/>
            <a:ext cx="5123815" cy="28341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5"/>
              </a:lnSpc>
              <a:buClr>
                <a:srgbClr val="232323"/>
              </a:buClr>
              <a:tabLst>
                <a:tab pos="470534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Ke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om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4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3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ts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: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927735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ds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927100" lvl="1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spcBef>
                <a:spcPts val="9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927735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Digital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ut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ion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927100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spcBef>
                <a:spcPts val="100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927735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cur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co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fi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ent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ality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927100" lvl="1" indent="-457200">
              <a:lnSpc>
                <a:spcPct val="100000"/>
              </a:lnSpc>
              <a:spcBef>
                <a:spcPts val="10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spcBef>
                <a:spcPts val="10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927735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to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Data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 in courts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4" name="object 3"/>
          <p:cNvSpPr txBox="1"/>
          <p:nvPr/>
        </p:nvSpPr>
        <p:spPr>
          <a:xfrm>
            <a:off x="857250" y="1273175"/>
            <a:ext cx="8686800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lang="en-US"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Easy access to court </a:t>
            </a:r>
            <a:r>
              <a:rPr lang="en-US"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documents</a:t>
            </a: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lang="en-US" sz="2000" spc="-20" dirty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lang="en-US"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Use in decision making and policy </a:t>
            </a:r>
            <a:r>
              <a:rPr lang="en-US"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making</a:t>
            </a: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lang="en-US" sz="2000" spc="-20" dirty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lang="en-US"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Quick disposal of cases as you know the status of the information with </a:t>
            </a:r>
            <a:r>
              <a:rPr lang="en-US"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you</a:t>
            </a: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lang="en-US" sz="2000" spc="-20" dirty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lang="en-US"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Discovering bottlenecks in the Court </a:t>
            </a:r>
            <a:r>
              <a:rPr lang="en-US"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system</a:t>
            </a: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lang="en-US" sz="2000" spc="-20" dirty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ts val="2395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lang="en-US"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Understanding the trends of the Court</a:t>
            </a:r>
          </a:p>
        </p:txBody>
      </p:sp>
      <p:sp>
        <p:nvSpPr>
          <p:cNvPr id="5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Definition and role of data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52450" y="815975"/>
            <a:ext cx="8763756" cy="6178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5650" indent="-457200">
              <a:lnSpc>
                <a:spcPct val="100000"/>
              </a:lnSpc>
              <a:buFont typeface="Franklin Gothic Medium"/>
              <a:buAutoNum type="arabicPeriod"/>
              <a:tabLst>
                <a:tab pos="756285" algn="l"/>
              </a:tabLst>
            </a:pPr>
            <a:r>
              <a:rPr spc="-5" dirty="0"/>
              <a:t>Po</a:t>
            </a:r>
            <a:r>
              <a:rPr spc="-10" dirty="0"/>
              <a:t>o</a:t>
            </a:r>
            <a:r>
              <a:rPr dirty="0"/>
              <a:t>r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20" dirty="0"/>
              <a:t>r</a:t>
            </a:r>
            <a:r>
              <a:rPr spc="-10" dirty="0"/>
              <a:t>e</a:t>
            </a:r>
            <a:r>
              <a:rPr dirty="0"/>
              <a:t>co</a:t>
            </a:r>
            <a:r>
              <a:rPr spc="-20" dirty="0"/>
              <a:t>r</a:t>
            </a:r>
            <a:r>
              <a:rPr dirty="0"/>
              <a:t>d</a:t>
            </a:r>
            <a:r>
              <a:rPr spc="-15" dirty="0"/>
              <a:t>-k</a:t>
            </a:r>
            <a:r>
              <a:rPr spc="-10" dirty="0"/>
              <a:t>ee</a:t>
            </a:r>
            <a:r>
              <a:rPr dirty="0"/>
              <a:t>pi</a:t>
            </a:r>
            <a:r>
              <a:rPr spc="-20" dirty="0"/>
              <a:t>n</a:t>
            </a:r>
            <a:r>
              <a:rPr dirty="0"/>
              <a:t>g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 smtClean="0"/>
              <a:t>p</a:t>
            </a:r>
            <a:r>
              <a:rPr spc="-20" dirty="0" smtClean="0"/>
              <a:t>ra</a:t>
            </a:r>
            <a:r>
              <a:rPr dirty="0" smtClean="0"/>
              <a:t>c</a:t>
            </a:r>
            <a:r>
              <a:rPr spc="-10" dirty="0" smtClean="0"/>
              <a:t>tice</a:t>
            </a:r>
            <a:r>
              <a:rPr dirty="0" smtClean="0"/>
              <a:t>s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15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In</a:t>
            </a:r>
            <a:r>
              <a:rPr spc="-20" dirty="0"/>
              <a:t>a</a:t>
            </a:r>
            <a:r>
              <a:rPr spc="-15" dirty="0"/>
              <a:t>d</a:t>
            </a:r>
            <a:r>
              <a:rPr spc="-5" dirty="0"/>
              <a:t>e</a:t>
            </a:r>
            <a:r>
              <a:rPr spc="-15" dirty="0"/>
              <a:t>q</a:t>
            </a:r>
            <a:r>
              <a:rPr dirty="0"/>
              <a:t>u</a:t>
            </a:r>
            <a:r>
              <a:rPr spc="-20" dirty="0"/>
              <a:t>a</a:t>
            </a:r>
            <a:r>
              <a:rPr spc="-15" dirty="0"/>
              <a:t>t</a:t>
            </a:r>
            <a:r>
              <a:rPr dirty="0"/>
              <a:t>e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10" dirty="0"/>
              <a:t>IC</a:t>
            </a:r>
            <a:r>
              <a:rPr dirty="0"/>
              <a:t>T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smtClean="0"/>
              <a:t>i</a:t>
            </a:r>
            <a:r>
              <a:rPr spc="-20" dirty="0" smtClean="0"/>
              <a:t>n</a:t>
            </a:r>
            <a:r>
              <a:rPr dirty="0" smtClean="0"/>
              <a:t>fr</a:t>
            </a:r>
            <a:r>
              <a:rPr spc="-20" dirty="0" smtClean="0"/>
              <a:t>a</a:t>
            </a:r>
            <a:r>
              <a:rPr spc="-15" dirty="0" smtClean="0"/>
              <a:t>s</a:t>
            </a:r>
            <a:r>
              <a:rPr spc="-5" dirty="0" smtClean="0"/>
              <a:t>tr</a:t>
            </a:r>
            <a:r>
              <a:rPr spc="-15" dirty="0" smtClean="0"/>
              <a:t>u</a:t>
            </a:r>
            <a:r>
              <a:rPr spc="-10" dirty="0" smtClean="0"/>
              <a:t>c</a:t>
            </a:r>
            <a:r>
              <a:rPr spc="-5" dirty="0" smtClean="0"/>
              <a:t>tu</a:t>
            </a:r>
            <a:r>
              <a:rPr spc="-15" dirty="0" smtClean="0"/>
              <a:t>r</a:t>
            </a:r>
            <a:r>
              <a:rPr dirty="0" smtClean="0"/>
              <a:t>e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15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50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L</a:t>
            </a:r>
            <a:r>
              <a:rPr spc="-10" dirty="0"/>
              <a:t>o</a:t>
            </a:r>
            <a:r>
              <a:rPr spc="-15" dirty="0"/>
              <a:t>s</a:t>
            </a:r>
            <a:r>
              <a:rPr dirty="0"/>
              <a:t>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25" dirty="0"/>
              <a:t>n</a:t>
            </a:r>
            <a:r>
              <a:rPr dirty="0"/>
              <a:t>d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20" dirty="0"/>
              <a:t>m</a:t>
            </a:r>
            <a:r>
              <a:rPr spc="-10" dirty="0"/>
              <a:t>i</a:t>
            </a:r>
            <a:r>
              <a:rPr spc="-15" dirty="0"/>
              <a:t>s</a:t>
            </a:r>
            <a:r>
              <a:rPr dirty="0"/>
              <a:t>p</a:t>
            </a:r>
            <a:r>
              <a:rPr spc="-15" dirty="0"/>
              <a:t>l</a:t>
            </a:r>
            <a:r>
              <a:rPr dirty="0"/>
              <a:t>a</a:t>
            </a:r>
            <a:r>
              <a:rPr spc="-15" dirty="0"/>
              <a:t>c</a:t>
            </a:r>
            <a:r>
              <a:rPr spc="-10" dirty="0"/>
              <a:t>e</a:t>
            </a:r>
            <a:r>
              <a:rPr spc="-20" dirty="0"/>
              <a:t>m</a:t>
            </a:r>
            <a:r>
              <a:rPr spc="-5" dirty="0"/>
              <a:t>e</a:t>
            </a:r>
            <a:r>
              <a:rPr spc="-15" dirty="0"/>
              <a:t>n</a:t>
            </a:r>
            <a:r>
              <a:rPr dirty="0"/>
              <a:t>t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smtClean="0"/>
              <a:t>files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50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Arc</a:t>
            </a:r>
            <a:r>
              <a:rPr spc="5" dirty="0"/>
              <a:t>h</a:t>
            </a:r>
            <a:r>
              <a:rPr dirty="0"/>
              <a:t>iv</a:t>
            </a:r>
            <a:r>
              <a:rPr spc="-20" dirty="0"/>
              <a:t>a</a:t>
            </a:r>
            <a:r>
              <a:rPr dirty="0"/>
              <a:t>l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 smtClean="0"/>
              <a:t>i</a:t>
            </a:r>
            <a:r>
              <a:rPr spc="-10" dirty="0" smtClean="0"/>
              <a:t>s</a:t>
            </a:r>
            <a:r>
              <a:rPr spc="-5" dirty="0" smtClean="0"/>
              <a:t>su</a:t>
            </a:r>
            <a:r>
              <a:rPr spc="-10" dirty="0" smtClean="0"/>
              <a:t>e</a:t>
            </a:r>
            <a:r>
              <a:rPr dirty="0" smtClean="0"/>
              <a:t>s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2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R</a:t>
            </a:r>
            <a:r>
              <a:rPr spc="-15" dirty="0"/>
              <a:t>es</a:t>
            </a:r>
            <a:r>
              <a:rPr dirty="0"/>
              <a:t>i</a:t>
            </a:r>
            <a:r>
              <a:rPr spc="-10" dirty="0"/>
              <a:t>s</a:t>
            </a:r>
            <a:r>
              <a:rPr spc="-5" dirty="0"/>
              <a:t>t</a:t>
            </a:r>
            <a:r>
              <a:rPr spc="-15" dirty="0"/>
              <a:t>a</a:t>
            </a:r>
            <a:r>
              <a:rPr spc="-5" dirty="0"/>
              <a:t>n</a:t>
            </a:r>
            <a:r>
              <a:rPr spc="-10" dirty="0"/>
              <a:t>c</a:t>
            </a:r>
            <a:r>
              <a:rPr dirty="0"/>
              <a:t>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dig</a:t>
            </a:r>
            <a:r>
              <a:rPr spc="-10" dirty="0"/>
              <a:t>i</a:t>
            </a:r>
            <a:r>
              <a:rPr spc="-5" dirty="0"/>
              <a:t>ta</a:t>
            </a:r>
            <a:r>
              <a:rPr dirty="0"/>
              <a:t>l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15" dirty="0" smtClean="0"/>
              <a:t>t</a:t>
            </a:r>
            <a:r>
              <a:rPr spc="-20" dirty="0" smtClean="0"/>
              <a:t>ran</a:t>
            </a:r>
            <a:r>
              <a:rPr spc="-15" dirty="0" smtClean="0"/>
              <a:t>s</a:t>
            </a:r>
            <a:r>
              <a:rPr spc="-10" dirty="0" smtClean="0"/>
              <a:t>f</a:t>
            </a:r>
            <a:r>
              <a:rPr spc="-20" dirty="0" smtClean="0"/>
              <a:t>orma</a:t>
            </a:r>
            <a:r>
              <a:rPr spc="-15" dirty="0" smtClean="0"/>
              <a:t>t</a:t>
            </a:r>
            <a:r>
              <a:rPr spc="-10" dirty="0" smtClean="0"/>
              <a:t>i</a:t>
            </a:r>
            <a:r>
              <a:rPr spc="-20" dirty="0" smtClean="0"/>
              <a:t>o</a:t>
            </a:r>
            <a:r>
              <a:rPr dirty="0" smtClean="0"/>
              <a:t>n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2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4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L</a:t>
            </a:r>
            <a:r>
              <a:rPr spc="-10" dirty="0"/>
              <a:t>ac</a:t>
            </a:r>
            <a:r>
              <a:rPr dirty="0"/>
              <a:t>k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5" dirty="0"/>
              <a:t>o</a:t>
            </a:r>
            <a:r>
              <a:rPr dirty="0"/>
              <a:t>f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/>
              <a:t>tra</a:t>
            </a:r>
            <a:r>
              <a:rPr spc="-20" dirty="0"/>
              <a:t>n</a:t>
            </a:r>
            <a:r>
              <a:rPr spc="-15" dirty="0"/>
              <a:t>sp</a:t>
            </a:r>
            <a:r>
              <a:rPr spc="-5" dirty="0"/>
              <a:t>er</a:t>
            </a:r>
            <a:r>
              <a:rPr spc="-15" dirty="0"/>
              <a:t>a</a:t>
            </a:r>
            <a:r>
              <a:rPr spc="-5" dirty="0"/>
              <a:t>n</a:t>
            </a:r>
            <a:r>
              <a:rPr spc="-10" dirty="0"/>
              <a:t>c</a:t>
            </a:r>
            <a:r>
              <a:rPr dirty="0"/>
              <a:t>y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5" dirty="0"/>
              <a:t>th</a:t>
            </a:r>
            <a:r>
              <a:rPr dirty="0"/>
              <a:t>e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dirty="0"/>
              <a:t>pr</a:t>
            </a:r>
            <a:r>
              <a:rPr spc="-25" dirty="0"/>
              <a:t>o</a:t>
            </a:r>
            <a:r>
              <a:rPr spc="-10" dirty="0"/>
              <a:t>ce</a:t>
            </a:r>
            <a:r>
              <a:rPr spc="-5" dirty="0"/>
              <a:t>s</a:t>
            </a:r>
            <a:r>
              <a:rPr spc="-10" dirty="0"/>
              <a:t>se</a:t>
            </a:r>
            <a:r>
              <a:rPr spc="-5" dirty="0"/>
              <a:t>s</a:t>
            </a:r>
            <a:r>
              <a:rPr spc="-15" dirty="0"/>
              <a:t>o</a:t>
            </a:r>
            <a:r>
              <a:rPr dirty="0"/>
              <a:t>f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5" dirty="0"/>
              <a:t>d</a:t>
            </a:r>
            <a:r>
              <a:rPr dirty="0"/>
              <a:t>ata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5" dirty="0" smtClean="0"/>
              <a:t>m</a:t>
            </a:r>
            <a:r>
              <a:rPr spc="-20" dirty="0" smtClean="0"/>
              <a:t>a</a:t>
            </a:r>
            <a:r>
              <a:rPr spc="-5" dirty="0" smtClean="0"/>
              <a:t>n</a:t>
            </a:r>
            <a:r>
              <a:rPr spc="-20" dirty="0" smtClean="0"/>
              <a:t>a</a:t>
            </a:r>
            <a:r>
              <a:rPr spc="-10" dirty="0" smtClean="0"/>
              <a:t>g</a:t>
            </a:r>
            <a:r>
              <a:rPr spc="-5" dirty="0" smtClean="0"/>
              <a:t>e</a:t>
            </a:r>
            <a:r>
              <a:rPr spc="-15" dirty="0" smtClean="0"/>
              <a:t>m</a:t>
            </a:r>
            <a:r>
              <a:rPr spc="-5" dirty="0" smtClean="0"/>
              <a:t>e</a:t>
            </a:r>
            <a:r>
              <a:rPr spc="-15" dirty="0" smtClean="0"/>
              <a:t>n</a:t>
            </a:r>
            <a:r>
              <a:rPr dirty="0" smtClean="0"/>
              <a:t>t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4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Inte</a:t>
            </a:r>
            <a:r>
              <a:rPr spc="-20" dirty="0"/>
              <a:t>r</a:t>
            </a:r>
            <a:r>
              <a:rPr spc="-5" dirty="0"/>
              <a:t>grit</a:t>
            </a:r>
            <a:r>
              <a:rPr dirty="0"/>
              <a:t>y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dirty="0"/>
              <a:t>f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5"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d</a:t>
            </a:r>
            <a:r>
              <a:rPr dirty="0"/>
              <a:t>a</a:t>
            </a:r>
            <a:r>
              <a:rPr spc="-15" dirty="0"/>
              <a:t>t</a:t>
            </a:r>
            <a:r>
              <a:rPr dirty="0"/>
              <a:t>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/>
              <a:t>e</a:t>
            </a:r>
            <a:r>
              <a:rPr spc="-15" dirty="0"/>
              <a:t>sp</a:t>
            </a:r>
            <a:r>
              <a:rPr spc="-5" dirty="0"/>
              <a:t>ec</a:t>
            </a:r>
            <a:r>
              <a:rPr spc="-15" dirty="0"/>
              <a:t>i</a:t>
            </a:r>
            <a:r>
              <a:rPr dirty="0"/>
              <a:t>a</a:t>
            </a:r>
            <a:r>
              <a:rPr spc="-20" dirty="0"/>
              <a:t>l</a:t>
            </a:r>
            <a:r>
              <a:rPr dirty="0"/>
              <a:t>ly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/>
              <a:t>for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/>
              <a:t>d</a:t>
            </a:r>
            <a:r>
              <a:rPr spc="-15" dirty="0"/>
              <a:t>a</a:t>
            </a:r>
            <a:r>
              <a:rPr spc="-5" dirty="0"/>
              <a:t>t</a:t>
            </a:r>
            <a:r>
              <a:rPr dirty="0"/>
              <a:t>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5" dirty="0"/>
              <a:t>t</a:t>
            </a:r>
            <a:r>
              <a:rPr dirty="0"/>
              <a:t>h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/>
              <a:t>i</a:t>
            </a:r>
            <a:r>
              <a:rPr dirty="0"/>
              <a:t>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5" dirty="0"/>
              <a:t>t</a:t>
            </a:r>
            <a:r>
              <a:rPr spc="-20" dirty="0"/>
              <a:t>ran</a:t>
            </a:r>
            <a:r>
              <a:rPr spc="-15" dirty="0"/>
              <a:t>s</a:t>
            </a:r>
            <a:r>
              <a:rPr spc="-10" dirty="0"/>
              <a:t>f</a:t>
            </a:r>
            <a:r>
              <a:rPr spc="-20" dirty="0"/>
              <a:t>orm</a:t>
            </a:r>
            <a:r>
              <a:rPr spc="-10" dirty="0"/>
              <a:t>e</a:t>
            </a:r>
            <a:r>
              <a:rPr dirty="0"/>
              <a:t>d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10" dirty="0"/>
              <a:t>f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m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15" dirty="0"/>
              <a:t>p</a:t>
            </a:r>
            <a:r>
              <a:rPr dirty="0"/>
              <a:t>a</a:t>
            </a:r>
            <a:r>
              <a:rPr spc="-20" dirty="0"/>
              <a:t>p</a:t>
            </a:r>
            <a:r>
              <a:rPr spc="-5" dirty="0"/>
              <a:t>e</a:t>
            </a:r>
            <a:r>
              <a:rPr dirty="0"/>
              <a:t>r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5" dirty="0" smtClean="0"/>
              <a:t>d</a:t>
            </a:r>
            <a:r>
              <a:rPr dirty="0" smtClean="0"/>
              <a:t>igital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I</a:t>
            </a:r>
            <a:r>
              <a:rPr spc="-15" dirty="0"/>
              <a:t>n</a:t>
            </a:r>
            <a:r>
              <a:rPr dirty="0"/>
              <a:t>co</a:t>
            </a:r>
            <a:r>
              <a:rPr spc="-20" dirty="0"/>
              <a:t>n</a:t>
            </a:r>
            <a:r>
              <a:rPr spc="-15" dirty="0"/>
              <a:t>s</a:t>
            </a:r>
            <a:r>
              <a:rPr dirty="0"/>
              <a:t>i</a:t>
            </a:r>
            <a:r>
              <a:rPr spc="-10" dirty="0"/>
              <a:t>s</a:t>
            </a:r>
            <a:r>
              <a:rPr spc="-15" dirty="0"/>
              <a:t>t</a:t>
            </a:r>
            <a:r>
              <a:rPr spc="-5" dirty="0"/>
              <a:t>e</a:t>
            </a:r>
            <a:r>
              <a:rPr spc="-15" dirty="0"/>
              <a:t>n</a:t>
            </a:r>
            <a:r>
              <a:rPr spc="-10" dirty="0"/>
              <a:t>ce</a:t>
            </a:r>
            <a:r>
              <a:rPr dirty="0"/>
              <a:t>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5" dirty="0"/>
              <a:t>e</a:t>
            </a:r>
            <a:r>
              <a:rPr spc="-15" dirty="0"/>
              <a:t>nt</a:t>
            </a:r>
            <a:r>
              <a:rPr spc="-5" dirty="0"/>
              <a:t>e</a:t>
            </a:r>
            <a:r>
              <a:rPr spc="-15" dirty="0"/>
              <a:t>r</a:t>
            </a:r>
            <a:r>
              <a:rPr dirty="0"/>
              <a:t>i</a:t>
            </a:r>
            <a:r>
              <a:rPr spc="-20" dirty="0"/>
              <a:t>n</a:t>
            </a:r>
            <a:r>
              <a:rPr dirty="0"/>
              <a:t>g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15" dirty="0"/>
              <a:t>t</a:t>
            </a:r>
            <a:r>
              <a:rPr dirty="0"/>
              <a:t>he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data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/>
              <a:t>can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20" dirty="0"/>
              <a:t>a</a:t>
            </a:r>
            <a:r>
              <a:rPr dirty="0"/>
              <a:t>ffect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ef</a:t>
            </a:r>
            <a:r>
              <a:rPr spc="-15" dirty="0"/>
              <a:t>f</a:t>
            </a:r>
            <a:r>
              <a:rPr spc="-10" dirty="0"/>
              <a:t>i</a:t>
            </a:r>
            <a:r>
              <a:rPr dirty="0"/>
              <a:t>c</a:t>
            </a:r>
            <a:r>
              <a:rPr spc="-10" dirty="0"/>
              <a:t>i</a:t>
            </a:r>
            <a:r>
              <a:rPr spc="-5" dirty="0"/>
              <a:t>e</a:t>
            </a:r>
            <a:r>
              <a:rPr spc="-15" dirty="0"/>
              <a:t>n</a:t>
            </a:r>
            <a:r>
              <a:rPr spc="-10" dirty="0"/>
              <a:t>c</a:t>
            </a:r>
            <a:r>
              <a:rPr dirty="0"/>
              <a:t>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20" dirty="0"/>
              <a:t>a</a:t>
            </a:r>
            <a:r>
              <a:rPr spc="-5" dirty="0"/>
              <a:t>n</a:t>
            </a:r>
            <a:r>
              <a:rPr dirty="0"/>
              <a:t>d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/>
              <a:t>cau</a:t>
            </a:r>
            <a:r>
              <a:rPr spc="-15" dirty="0"/>
              <a:t>s</a:t>
            </a:r>
            <a:r>
              <a:rPr dirty="0"/>
              <a:t>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15" dirty="0" smtClean="0"/>
              <a:t>p</a:t>
            </a:r>
            <a:r>
              <a:rPr dirty="0" smtClean="0"/>
              <a:t>r</a:t>
            </a:r>
            <a:r>
              <a:rPr spc="-10" dirty="0" smtClean="0"/>
              <a:t>o</a:t>
            </a:r>
            <a:r>
              <a:rPr spc="-15" dirty="0" smtClean="0"/>
              <a:t>b</a:t>
            </a:r>
            <a:r>
              <a:rPr spc="-10" dirty="0" smtClean="0"/>
              <a:t>l</a:t>
            </a:r>
            <a:r>
              <a:rPr spc="-5" dirty="0" smtClean="0"/>
              <a:t>e</a:t>
            </a:r>
            <a:r>
              <a:rPr spc="-15" dirty="0" smtClean="0"/>
              <a:t>m</a:t>
            </a:r>
            <a:r>
              <a:rPr dirty="0" smtClean="0"/>
              <a:t>s</a:t>
            </a:r>
            <a:endParaRPr lang="en-US" dirty="0" smtClean="0"/>
          </a:p>
          <a:p>
            <a:pPr marL="755650" indent="-457200">
              <a:lnSpc>
                <a:spcPct val="100000"/>
              </a:lnSpc>
              <a:spcBef>
                <a:spcPts val="335"/>
              </a:spcBef>
              <a:buFont typeface="Franklin Gothic Medium"/>
              <a:buAutoNum type="arabicPeriod"/>
              <a:tabLst>
                <a:tab pos="756285" algn="l"/>
              </a:tabLst>
            </a:pPr>
            <a:endParaRPr sz="1800" dirty="0"/>
          </a:p>
          <a:p>
            <a:pPr marL="755650" indent="-457200">
              <a:lnSpc>
                <a:spcPct val="100000"/>
              </a:lnSpc>
              <a:spcBef>
                <a:spcPts val="345"/>
              </a:spcBef>
              <a:buFont typeface="Franklin Gothic Medium"/>
              <a:buAutoNum type="arabicPeriod"/>
              <a:tabLst>
                <a:tab pos="756285" algn="l"/>
              </a:tabLst>
            </a:pPr>
            <a:r>
              <a:rPr dirty="0"/>
              <a:t>L</a:t>
            </a:r>
            <a:r>
              <a:rPr spc="-10" dirty="0"/>
              <a:t>ac</a:t>
            </a:r>
            <a:r>
              <a:rPr dirty="0"/>
              <a:t>k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5" dirty="0"/>
              <a:t>o</a:t>
            </a:r>
            <a:r>
              <a:rPr dirty="0"/>
              <a:t>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20" dirty="0"/>
              <a:t>a</a:t>
            </a:r>
            <a:r>
              <a:rPr spc="-15" dirty="0"/>
              <a:t>d</a:t>
            </a:r>
            <a:r>
              <a:rPr spc="-5" dirty="0"/>
              <a:t>e</a:t>
            </a:r>
            <a:r>
              <a:rPr spc="-15" dirty="0"/>
              <a:t>qu</a:t>
            </a:r>
            <a:r>
              <a:rPr dirty="0"/>
              <a:t>a</a:t>
            </a:r>
            <a:r>
              <a:rPr spc="-15" dirty="0"/>
              <a:t>t</a:t>
            </a:r>
            <a:r>
              <a:rPr dirty="0"/>
              <a:t>e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5" dirty="0"/>
              <a:t>tr</a:t>
            </a:r>
            <a:r>
              <a:rPr spc="-20" dirty="0"/>
              <a:t>a</a:t>
            </a:r>
            <a:r>
              <a:rPr dirty="0"/>
              <a:t>i</a:t>
            </a:r>
            <a:r>
              <a:rPr spc="-20" dirty="0"/>
              <a:t>n</a:t>
            </a:r>
            <a:r>
              <a:rPr dirty="0"/>
              <a:t>i</a:t>
            </a:r>
            <a:r>
              <a:rPr spc="-20" dirty="0"/>
              <a:t>n</a:t>
            </a:r>
            <a:r>
              <a:rPr dirty="0"/>
              <a:t>g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/>
              <a:t>data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20" dirty="0"/>
              <a:t>m</a:t>
            </a:r>
            <a:r>
              <a:rPr dirty="0"/>
              <a:t>a</a:t>
            </a:r>
            <a:r>
              <a:rPr spc="-10" dirty="0"/>
              <a:t>n</a:t>
            </a:r>
            <a:r>
              <a:rPr spc="-20" dirty="0"/>
              <a:t>a</a:t>
            </a:r>
            <a:r>
              <a:rPr spc="-10" dirty="0"/>
              <a:t>ge</a:t>
            </a:r>
            <a:r>
              <a:rPr spc="-5" dirty="0"/>
              <a:t>m</a:t>
            </a:r>
            <a:r>
              <a:rPr spc="-15" dirty="0"/>
              <a:t>e</a:t>
            </a:r>
            <a:r>
              <a:rPr spc="-5" dirty="0"/>
              <a:t>n</a:t>
            </a:r>
            <a:r>
              <a:rPr dirty="0"/>
              <a:t>t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20" dirty="0"/>
              <a:t>n</a:t>
            </a:r>
            <a:r>
              <a:rPr dirty="0"/>
              <a:t>d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10" dirty="0"/>
              <a:t>h</a:t>
            </a:r>
            <a:r>
              <a:rPr dirty="0"/>
              <a:t>a</a:t>
            </a:r>
            <a:r>
              <a:rPr spc="-25" dirty="0"/>
              <a:t>n</a:t>
            </a:r>
            <a:r>
              <a:rPr dirty="0"/>
              <a:t>d</a:t>
            </a:r>
            <a:r>
              <a:rPr spc="-15" dirty="0"/>
              <a:t>l</a:t>
            </a:r>
            <a:r>
              <a:rPr dirty="0"/>
              <a:t>i</a:t>
            </a:r>
            <a:r>
              <a:rPr spc="-20" dirty="0"/>
              <a:t>n</a:t>
            </a:r>
            <a:r>
              <a:rPr dirty="0"/>
              <a:t>g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552450" y="188905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Challenges in court data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1050" y="1425575"/>
            <a:ext cx="7472680" cy="273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</a:t>
            </a:r>
            <a:r>
              <a:rPr sz="2000" spc="-1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u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o</a:t>
            </a:r>
            <a:r>
              <a:rPr sz="2000" spc="-25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g</a:t>
            </a:r>
            <a:r>
              <a:rPr sz="2000" spc="-1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z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fi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spc="-5" dirty="0">
                <a:latin typeface="Franklin Gothic Medium"/>
                <a:cs typeface="Franklin Gothic Medium"/>
              </a:rPr>
              <a:t>es</a:t>
            </a:r>
            <a:endParaRPr sz="2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6"/>
              </a:spcBef>
              <a:buFont typeface="Franklin Gothic Medium"/>
              <a:buAutoNum type="arabicPeriod"/>
            </a:pPr>
            <a:endParaRPr sz="18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ec</a:t>
            </a:r>
            <a:r>
              <a:rPr sz="2000" dirty="0">
                <a:latin typeface="Franklin Gothic Medium"/>
                <a:cs typeface="Franklin Gothic Medium"/>
              </a:rPr>
              <a:t>h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ol</a:t>
            </a:r>
            <a:r>
              <a:rPr sz="2000" spc="-20" dirty="0">
                <a:latin typeface="Franklin Gothic Medium"/>
                <a:cs typeface="Franklin Gothic Medium"/>
              </a:rPr>
              <a:t>og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k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ECC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CCAS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to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pr</a:t>
            </a: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spc="-15" dirty="0">
                <a:latin typeface="Franklin Gothic Medium"/>
                <a:cs typeface="Franklin Gothic Medium"/>
              </a:rPr>
              <a:t>v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ef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ici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</a:p>
          <a:p>
            <a:pPr>
              <a:lnSpc>
                <a:spcPct val="100000"/>
              </a:lnSpc>
              <a:spcBef>
                <a:spcPts val="32"/>
              </a:spcBef>
              <a:buFont typeface="Franklin Gothic Medium"/>
              <a:buAutoNum type="arabicPeriod"/>
            </a:pPr>
            <a:endParaRPr sz="18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Ma</a:t>
            </a:r>
            <a:r>
              <a:rPr sz="2000" spc="-20" dirty="0"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Franklin Gothic Medium"/>
                <a:cs typeface="Franklin Gothic Medium"/>
              </a:rPr>
              <a:t>ch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5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ef</a:t>
            </a:r>
            <a:r>
              <a:rPr sz="2000" spc="-15" dirty="0">
                <a:latin typeface="Franklin Gothic Medium"/>
                <a:cs typeface="Franklin Gothic Medium"/>
              </a:rPr>
              <a:t>f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5" dirty="0">
                <a:latin typeface="Franklin Gothic Medium"/>
                <a:cs typeface="Franklin Gothic Medium"/>
              </a:rPr>
              <a:t>c</a:t>
            </a:r>
            <a:r>
              <a:rPr sz="2000" spc="-5" dirty="0">
                <a:latin typeface="Franklin Gothic Medium"/>
                <a:cs typeface="Franklin Gothic Medium"/>
              </a:rPr>
              <a:t>ti</a:t>
            </a:r>
            <a:r>
              <a:rPr sz="2000" spc="-10" dirty="0">
                <a:latin typeface="Franklin Gothic Medium"/>
                <a:cs typeface="Franklin Gothic Medium"/>
              </a:rPr>
              <a:t>v</a:t>
            </a:r>
            <a:r>
              <a:rPr sz="2000" spc="-5" dirty="0">
                <a:latin typeface="Franklin Gothic Medium"/>
                <a:cs typeface="Franklin Gothic Medium"/>
              </a:rPr>
              <a:t>ely.</a:t>
            </a:r>
            <a:endParaRPr sz="2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buFont typeface="Franklin Gothic Medium"/>
              <a:buAutoNum type="arabicPeriod"/>
            </a:pPr>
            <a:endParaRPr sz="22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Tr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s</a:t>
            </a:r>
            <a:r>
              <a:rPr sz="2000" spc="-15" dirty="0">
                <a:latin typeface="Franklin Gothic Medium"/>
                <a:cs typeface="Franklin Gothic Medium"/>
              </a:rPr>
              <a:t>up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v</a:t>
            </a:r>
            <a:r>
              <a:rPr sz="2000" spc="-15" dirty="0">
                <a:latin typeface="Franklin Gothic Medium"/>
                <a:cs typeface="Franklin Gothic Medium"/>
              </a:rPr>
              <a:t>is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Franklin Gothic Medium"/>
                <a:cs typeface="Franklin Gothic Medium"/>
              </a:rPr>
              <a:t>t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f</a:t>
            </a:r>
            <a:r>
              <a:rPr sz="2000" dirty="0">
                <a:latin typeface="Franklin Gothic Medium"/>
                <a:cs typeface="Franklin Gothic Medium"/>
              </a:rPr>
              <a:t>.</a:t>
            </a:r>
          </a:p>
          <a:p>
            <a:pPr>
              <a:lnSpc>
                <a:spcPct val="100000"/>
              </a:lnSpc>
              <a:spcBef>
                <a:spcPts val="12"/>
              </a:spcBef>
              <a:buFont typeface="Franklin Gothic Medium"/>
              <a:buAutoNum type="arabicPeriod"/>
            </a:pPr>
            <a:endParaRPr sz="24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Ma</a:t>
            </a:r>
            <a:r>
              <a:rPr sz="2000" spc="-20" dirty="0"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eng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o</a:t>
            </a:r>
            <a:r>
              <a:rPr sz="2000" spc="-5" dirty="0">
                <a:latin typeface="Franklin Gothic Medium"/>
                <a:cs typeface="Franklin Gothic Medium"/>
              </a:rPr>
              <a:t>u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w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h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spc="-10" dirty="0">
                <a:latin typeface="Franklin Gothic Medium"/>
                <a:cs typeface="Franklin Gothic Medium"/>
              </a:rPr>
              <a:t>eg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Solutions for effective data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93489" y="1623316"/>
            <a:ext cx="8314055" cy="37959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000" spc="-5" dirty="0">
                <a:latin typeface="Franklin Gothic Medium"/>
                <a:cs typeface="Franklin Gothic Medium"/>
              </a:rPr>
              <a:t>Sum</a:t>
            </a:r>
            <a:r>
              <a:rPr sz="2000" spc="-20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k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po</a:t>
            </a:r>
            <a:r>
              <a:rPr sz="2000" spc="-2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5" dirty="0">
                <a:latin typeface="Franklin Gothic Medium"/>
                <a:cs typeface="Franklin Gothic Medium"/>
              </a:rPr>
              <a:t>s:</a:t>
            </a:r>
            <a:endParaRPr sz="2000" dirty="0">
              <a:latin typeface="Franklin Gothic Medium"/>
              <a:cs typeface="Franklin Gothic Medium"/>
            </a:endParaRPr>
          </a:p>
          <a:p>
            <a:pPr marL="681990" indent="-457834">
              <a:lnSpc>
                <a:spcPct val="100000"/>
              </a:lnSpc>
              <a:spcBef>
                <a:spcPts val="1789"/>
              </a:spcBef>
              <a:buFont typeface="Franklin Gothic Medium"/>
              <a:buAutoNum type="arabicPeriod"/>
              <a:tabLst>
                <a:tab pos="681990" algn="l"/>
              </a:tabLst>
            </a:pP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fici</a:t>
            </a:r>
            <a:r>
              <a:rPr sz="2000" spc="-5" dirty="0">
                <a:latin typeface="Franklin Gothic Medium"/>
                <a:cs typeface="Franklin Gothic Medium"/>
              </a:rPr>
              <a:t>en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20" dirty="0">
                <a:latin typeface="Franklin Gothic Medium"/>
                <a:cs typeface="Franklin Gothic Medium"/>
              </a:rPr>
              <a:t>an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g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spc="-20" dirty="0">
                <a:latin typeface="Franklin Gothic Medium"/>
                <a:cs typeface="Franklin Gothic Medium"/>
              </a:rPr>
              <a:t>m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o</a:t>
            </a:r>
            <a:r>
              <a:rPr sz="2000" spc="-5" dirty="0">
                <a:latin typeface="Franklin Gothic Medium"/>
                <a:cs typeface="Franklin Gothic Medium"/>
              </a:rPr>
              <a:t>u</a:t>
            </a:r>
            <a:r>
              <a:rPr sz="2000" dirty="0">
                <a:latin typeface="Franklin Gothic Medium"/>
                <a:cs typeface="Franklin Gothic Medium"/>
              </a:rPr>
              <a:t>rt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Franklin Gothic Medium"/>
                <a:cs typeface="Franklin Gothic Medium"/>
              </a:rPr>
              <a:t>at</a:t>
            </a:r>
            <a:r>
              <a:rPr sz="2000" dirty="0">
                <a:latin typeface="Franklin Gothic Medium"/>
                <a:cs typeface="Franklin Gothic Medium"/>
              </a:rPr>
              <a:t>io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nce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er</a:t>
            </a:r>
            <a:r>
              <a:rPr sz="2000" spc="-15" dirty="0">
                <a:latin typeface="Franklin Gothic Medium"/>
                <a:cs typeface="Franklin Gothic Medium"/>
              </a:rPr>
              <a:t>v</a:t>
            </a:r>
            <a:r>
              <a:rPr sz="2000" spc="-10" dirty="0">
                <a:latin typeface="Franklin Gothic Medium"/>
                <a:cs typeface="Franklin Gothic Medium"/>
              </a:rPr>
              <a:t>ic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li</a:t>
            </a:r>
            <a:r>
              <a:rPr sz="2000" spc="-15" dirty="0">
                <a:latin typeface="Franklin Gothic Medium"/>
                <a:cs typeface="Franklin Gothic Medium"/>
              </a:rPr>
              <a:t>v</a:t>
            </a:r>
            <a:r>
              <a:rPr sz="2000" spc="-5" dirty="0">
                <a:latin typeface="Franklin Gothic Medium"/>
                <a:cs typeface="Franklin Gothic Medium"/>
              </a:rPr>
              <a:t>ery</a:t>
            </a:r>
            <a:endParaRPr sz="2000" dirty="0">
              <a:latin typeface="Franklin Gothic Medium"/>
              <a:cs typeface="Franklin Gothic Medium"/>
            </a:endParaRPr>
          </a:p>
          <a:p>
            <a:pPr marL="681990" indent="-457834">
              <a:lnSpc>
                <a:spcPct val="100000"/>
              </a:lnSpc>
              <a:spcBef>
                <a:spcPts val="325"/>
              </a:spcBef>
              <a:buFont typeface="Franklin Gothic Medium"/>
              <a:buAutoNum type="arabicPeriod"/>
              <a:tabLst>
                <a:tab pos="681990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f</a:t>
            </a:r>
            <a:r>
              <a:rPr sz="2000" dirty="0">
                <a:latin typeface="Franklin Gothic Medium"/>
                <a:cs typeface="Franklin Gothic Medium"/>
              </a:rPr>
              <a:t>low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ma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5" dirty="0">
                <a:latin typeface="Franklin Gothic Medium"/>
                <a:cs typeface="Franklin Gothic Medium"/>
              </a:rPr>
              <a:t>c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b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spc="-5" dirty="0">
                <a:latin typeface="Franklin Gothic Medium"/>
                <a:cs typeface="Franklin Gothic Medium"/>
              </a:rPr>
              <a:t>k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del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ys</a:t>
            </a:r>
          </a:p>
          <a:p>
            <a:pPr marL="681990" marR="1019175" indent="-457834">
              <a:lnSpc>
                <a:spcPts val="2270"/>
              </a:lnSpc>
              <a:spcBef>
                <a:spcPts val="530"/>
              </a:spcBef>
              <a:buFont typeface="Franklin Gothic Medium"/>
              <a:buAutoNum type="arabicPeriod"/>
              <a:tabLst>
                <a:tab pos="681990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ge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5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5" dirty="0">
                <a:latin typeface="Franklin Gothic Medium"/>
                <a:cs typeface="Franklin Gothic Medium"/>
              </a:rPr>
              <a:t>su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tra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pa</a:t>
            </a:r>
            <a:r>
              <a:rPr sz="2000" spc="-25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y,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b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y</a:t>
            </a:r>
            <a:r>
              <a:rPr sz="2000" dirty="0">
                <a:latin typeface="Franklin Gothic Medium"/>
                <a:cs typeface="Franklin Gothic Medium"/>
              </a:rPr>
              <a:t>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ef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ici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cy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Franklin Gothic Medium"/>
                <a:cs typeface="Franklin Gothic Medium"/>
              </a:rPr>
              <a:t>All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his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im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b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5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dirty="0">
                <a:latin typeface="Franklin Gothic Medium"/>
                <a:cs typeface="Franklin Gothic Medium"/>
              </a:rPr>
              <a:t>di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p</a:t>
            </a:r>
            <a:r>
              <a:rPr sz="2000" spc="-15" dirty="0">
                <a:latin typeface="Franklin Gothic Medium"/>
                <a:cs typeface="Franklin Gothic Medium"/>
              </a:rPr>
              <a:t>u</a:t>
            </a:r>
            <a:r>
              <a:rPr sz="2000" dirty="0">
                <a:latin typeface="Franklin Gothic Medium"/>
                <a:cs typeface="Franklin Gothic Medium"/>
              </a:rPr>
              <a:t>b</a:t>
            </a:r>
            <a:r>
              <a:rPr sz="2000" spc="-15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co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ur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C</a:t>
            </a:r>
            <a:r>
              <a:rPr sz="2000" spc="-2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.</a:t>
            </a:r>
          </a:p>
          <a:p>
            <a:pPr marL="12700" marR="5080" algn="just">
              <a:lnSpc>
                <a:spcPct val="109800"/>
              </a:lnSpc>
              <a:spcBef>
                <a:spcPts val="1660"/>
              </a:spcBef>
            </a:pPr>
            <a:r>
              <a:rPr sz="2000" i="1" spc="-10" dirty="0">
                <a:latin typeface="Franklin Gothic Medium"/>
                <a:cs typeface="Franklin Gothic Medium"/>
              </a:rPr>
              <a:t>“Ef</a:t>
            </a:r>
            <a:r>
              <a:rPr sz="2000" i="1" dirty="0">
                <a:latin typeface="Franklin Gothic Medium"/>
                <a:cs typeface="Franklin Gothic Medium"/>
              </a:rPr>
              <a:t>f</a:t>
            </a:r>
            <a:r>
              <a:rPr sz="2000" i="1" spc="-10" dirty="0">
                <a:latin typeface="Franklin Gothic Medium"/>
                <a:cs typeface="Franklin Gothic Medium"/>
              </a:rPr>
              <a:t>ec</a:t>
            </a:r>
            <a:r>
              <a:rPr sz="2000" i="1" dirty="0">
                <a:latin typeface="Franklin Gothic Medium"/>
                <a:cs typeface="Franklin Gothic Medium"/>
              </a:rPr>
              <a:t>t</a:t>
            </a:r>
            <a:r>
              <a:rPr sz="2000" i="1" spc="-15" dirty="0">
                <a:latin typeface="Franklin Gothic Medium"/>
                <a:cs typeface="Franklin Gothic Medium"/>
              </a:rPr>
              <a:t>i</a:t>
            </a:r>
            <a:r>
              <a:rPr sz="2000" i="1" dirty="0">
                <a:latin typeface="Franklin Gothic Medium"/>
                <a:cs typeface="Franklin Gothic Medium"/>
              </a:rPr>
              <a:t>ve</a:t>
            </a:r>
            <a:r>
              <a:rPr sz="2000" i="1" spc="9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Franklin Gothic Medium"/>
                <a:cs typeface="Franklin Gothic Medium"/>
              </a:rPr>
              <a:t>c</a:t>
            </a:r>
            <a:r>
              <a:rPr sz="2000" i="1" dirty="0">
                <a:latin typeface="Franklin Gothic Medium"/>
                <a:cs typeface="Franklin Gothic Medium"/>
              </a:rPr>
              <a:t>o</a:t>
            </a:r>
            <a:r>
              <a:rPr sz="2000" i="1" spc="-15" dirty="0">
                <a:latin typeface="Franklin Gothic Medium"/>
                <a:cs typeface="Franklin Gothic Medium"/>
              </a:rPr>
              <a:t>u</a:t>
            </a:r>
            <a:r>
              <a:rPr sz="2000" i="1" spc="-5" dirty="0">
                <a:latin typeface="Franklin Gothic Medium"/>
                <a:cs typeface="Franklin Gothic Medium"/>
              </a:rPr>
              <a:t>r</a:t>
            </a:r>
            <a:r>
              <a:rPr sz="2000" i="1" dirty="0">
                <a:latin typeface="Franklin Gothic Medium"/>
                <a:cs typeface="Franklin Gothic Medium"/>
              </a:rPr>
              <a:t>t</a:t>
            </a:r>
            <a:r>
              <a:rPr sz="2000" i="1" spc="105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Franklin Gothic Medium"/>
                <a:cs typeface="Franklin Gothic Medium"/>
              </a:rPr>
              <a:t>ma</a:t>
            </a:r>
            <a:r>
              <a:rPr sz="2000" i="1" spc="-10" dirty="0">
                <a:latin typeface="Franklin Gothic Medium"/>
                <a:cs typeface="Franklin Gothic Medium"/>
              </a:rPr>
              <a:t>n</a:t>
            </a:r>
            <a:r>
              <a:rPr sz="2000" i="1" spc="-20" dirty="0">
                <a:latin typeface="Franklin Gothic Medium"/>
                <a:cs typeface="Franklin Gothic Medium"/>
              </a:rPr>
              <a:t>a</a:t>
            </a:r>
            <a:r>
              <a:rPr sz="2000" i="1" spc="-10" dirty="0">
                <a:latin typeface="Franklin Gothic Medium"/>
                <a:cs typeface="Franklin Gothic Medium"/>
              </a:rPr>
              <a:t>g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spc="-20" dirty="0">
                <a:latin typeface="Franklin Gothic Medium"/>
                <a:cs typeface="Franklin Gothic Medium"/>
              </a:rPr>
              <a:t>m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spc="-10" dirty="0">
                <a:latin typeface="Franklin Gothic Medium"/>
                <a:cs typeface="Franklin Gothic Medium"/>
              </a:rPr>
              <a:t>nt</a:t>
            </a:r>
            <a:r>
              <a:rPr sz="2000" i="1" dirty="0">
                <a:latin typeface="Franklin Gothic Medium"/>
                <a:cs typeface="Franklin Gothic Medium"/>
              </a:rPr>
              <a:t>,</a:t>
            </a:r>
            <a:r>
              <a:rPr sz="2000" i="1" spc="9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spc="-5" dirty="0">
                <a:latin typeface="Franklin Gothic Medium"/>
                <a:cs typeface="Franklin Gothic Medium"/>
              </a:rPr>
              <a:t>e</a:t>
            </a:r>
            <a:r>
              <a:rPr sz="2000" i="1" spc="-20" dirty="0">
                <a:latin typeface="Franklin Gothic Medium"/>
                <a:cs typeface="Franklin Gothic Medium"/>
              </a:rPr>
              <a:t>a</a:t>
            </a:r>
            <a:r>
              <a:rPr sz="2000" i="1" dirty="0">
                <a:latin typeface="Franklin Gothic Medium"/>
                <a:cs typeface="Franklin Gothic Medium"/>
              </a:rPr>
              <a:t>m</a:t>
            </a:r>
            <a:r>
              <a:rPr sz="2000" i="1" spc="-15" dirty="0">
                <a:latin typeface="Franklin Gothic Medium"/>
                <a:cs typeface="Franklin Gothic Medium"/>
              </a:rPr>
              <a:t>le</a:t>
            </a:r>
            <a:r>
              <a:rPr sz="2000" i="1" dirty="0">
                <a:latin typeface="Franklin Gothic Medium"/>
                <a:cs typeface="Franklin Gothic Medium"/>
              </a:rPr>
              <a:t>ss</a:t>
            </a:r>
            <a:r>
              <a:rPr sz="2000" i="1" spc="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c</a:t>
            </a:r>
            <a:r>
              <a:rPr sz="2000" i="1" spc="-20" dirty="0">
                <a:latin typeface="Franklin Gothic Medium"/>
                <a:cs typeface="Franklin Gothic Medium"/>
              </a:rPr>
              <a:t>a</a:t>
            </a:r>
            <a:r>
              <a:rPr sz="2000" i="1" dirty="0">
                <a:latin typeface="Franklin Gothic Medium"/>
                <a:cs typeface="Franklin Gothic Medium"/>
              </a:rPr>
              <a:t>se</a:t>
            </a:r>
            <a:r>
              <a:rPr sz="2000" i="1" spc="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flow,</a:t>
            </a:r>
            <a:r>
              <a:rPr sz="2000" i="1" spc="100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Franklin Gothic Medium"/>
                <a:cs typeface="Franklin Gothic Medium"/>
              </a:rPr>
              <a:t>a</a:t>
            </a:r>
            <a:r>
              <a:rPr sz="2000" i="1" spc="-10" dirty="0">
                <a:latin typeface="Franklin Gothic Medium"/>
                <a:cs typeface="Franklin Gothic Medium"/>
              </a:rPr>
              <a:t>n</a:t>
            </a:r>
            <a:r>
              <a:rPr sz="2000" i="1" dirty="0">
                <a:latin typeface="Franklin Gothic Medium"/>
                <a:cs typeface="Franklin Gothic Medium"/>
              </a:rPr>
              <a:t>d</a:t>
            </a:r>
            <a:r>
              <a:rPr sz="2000" i="1" spc="105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Franklin Gothic Medium"/>
                <a:cs typeface="Franklin Gothic Medium"/>
              </a:rPr>
              <a:t>r</a:t>
            </a:r>
            <a:r>
              <a:rPr sz="2000" i="1" spc="-10" dirty="0">
                <a:latin typeface="Franklin Gothic Medium"/>
                <a:cs typeface="Franklin Gothic Medium"/>
              </a:rPr>
              <a:t>ob</a:t>
            </a:r>
            <a:r>
              <a:rPr sz="2000" i="1" spc="-20" dirty="0">
                <a:latin typeface="Franklin Gothic Medium"/>
                <a:cs typeface="Franklin Gothic Medium"/>
              </a:rPr>
              <a:t>u</a:t>
            </a:r>
            <a:r>
              <a:rPr sz="2000" i="1" dirty="0">
                <a:latin typeface="Franklin Gothic Medium"/>
                <a:cs typeface="Franklin Gothic Medium"/>
              </a:rPr>
              <a:t>st</a:t>
            </a:r>
            <a:r>
              <a:rPr sz="2000" i="1" spc="1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Franklin Gothic Medium"/>
                <a:cs typeface="Franklin Gothic Medium"/>
              </a:rPr>
              <a:t>d</a:t>
            </a:r>
            <a:r>
              <a:rPr sz="2000" i="1" spc="-25" dirty="0">
                <a:latin typeface="Franklin Gothic Medium"/>
                <a:cs typeface="Franklin Gothic Medium"/>
              </a:rPr>
              <a:t>a</a:t>
            </a:r>
            <a:r>
              <a:rPr sz="2000" i="1" spc="-10" dirty="0">
                <a:latin typeface="Franklin Gothic Medium"/>
                <a:cs typeface="Franklin Gothic Medium"/>
              </a:rPr>
              <a:t>t</a:t>
            </a:r>
            <a:r>
              <a:rPr sz="2000" i="1" dirty="0">
                <a:latin typeface="Franklin Gothic Medium"/>
                <a:cs typeface="Franklin Gothic Medium"/>
              </a:rPr>
              <a:t>a</a:t>
            </a:r>
            <a:r>
              <a:rPr sz="2000" i="1" spc="10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spc="-20" dirty="0">
                <a:latin typeface="Franklin Gothic Medium"/>
                <a:cs typeface="Franklin Gothic Medium"/>
              </a:rPr>
              <a:t>y</a:t>
            </a:r>
            <a:r>
              <a:rPr sz="2000" i="1" dirty="0">
                <a:latin typeface="Franklin Gothic Medium"/>
                <a:cs typeface="Franklin Gothic Medium"/>
              </a:rPr>
              <a:t>ste</a:t>
            </a:r>
            <a:r>
              <a:rPr sz="2000" i="1" spc="-20" dirty="0">
                <a:latin typeface="Franklin Gothic Medium"/>
                <a:cs typeface="Franklin Gothic Medium"/>
              </a:rPr>
              <a:t>m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Franklin Gothic Medium"/>
                <a:cs typeface="Franklin Gothic Medium"/>
              </a:rPr>
              <a:t>a</a:t>
            </a:r>
            <a:r>
              <a:rPr sz="2000" i="1" spc="-5" dirty="0">
                <a:latin typeface="Franklin Gothic Medium"/>
                <a:cs typeface="Franklin Gothic Medium"/>
              </a:rPr>
              <a:t>r</a:t>
            </a:r>
            <a:r>
              <a:rPr sz="2000" i="1" dirty="0">
                <a:latin typeface="Franklin Gothic Medium"/>
                <a:cs typeface="Franklin Gothic Medium"/>
              </a:rPr>
              <a:t>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229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Franklin Gothic Medium"/>
                <a:cs typeface="Franklin Gothic Medium"/>
              </a:rPr>
              <a:t>t</a:t>
            </a:r>
            <a:r>
              <a:rPr sz="2000" i="1" spc="-15" dirty="0">
                <a:latin typeface="Franklin Gothic Medium"/>
                <a:cs typeface="Franklin Gothic Medium"/>
              </a:rPr>
              <a:t>h</a:t>
            </a:r>
            <a:r>
              <a:rPr sz="2000" i="1" dirty="0">
                <a:latin typeface="Franklin Gothic Medium"/>
                <a:cs typeface="Franklin Gothic Medium"/>
              </a:rPr>
              <a:t>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Franklin Gothic Medium"/>
                <a:cs typeface="Franklin Gothic Medium"/>
              </a:rPr>
              <a:t>p</a:t>
            </a:r>
            <a:r>
              <a:rPr sz="2000" i="1" spc="-10" dirty="0">
                <a:latin typeface="Franklin Gothic Medium"/>
                <a:cs typeface="Franklin Gothic Medium"/>
              </a:rPr>
              <a:t>i</a:t>
            </a:r>
            <a:r>
              <a:rPr sz="2000" i="1" dirty="0">
                <a:latin typeface="Franklin Gothic Medium"/>
                <a:cs typeface="Franklin Gothic Medium"/>
              </a:rPr>
              <a:t>l</a:t>
            </a:r>
            <a:r>
              <a:rPr sz="2000" i="1" spc="-25" dirty="0">
                <a:latin typeface="Franklin Gothic Medium"/>
                <a:cs typeface="Franklin Gothic Medium"/>
              </a:rPr>
              <a:t>l</a:t>
            </a:r>
            <a:r>
              <a:rPr sz="2000" i="1" spc="-10" dirty="0">
                <a:latin typeface="Franklin Gothic Medium"/>
                <a:cs typeface="Franklin Gothic Medium"/>
              </a:rPr>
              <a:t>a</a:t>
            </a:r>
            <a:r>
              <a:rPr sz="2000" i="1" spc="-15" dirty="0">
                <a:latin typeface="Franklin Gothic Medium"/>
                <a:cs typeface="Franklin Gothic Medium"/>
              </a:rPr>
              <a:t>r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of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a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4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Franklin Gothic Medium"/>
                <a:cs typeface="Franklin Gothic Medium"/>
              </a:rPr>
              <a:t>r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spc="-25" dirty="0">
                <a:latin typeface="Franklin Gothic Medium"/>
                <a:cs typeface="Franklin Gothic Medium"/>
              </a:rPr>
              <a:t>p</a:t>
            </a:r>
            <a:r>
              <a:rPr sz="2000" i="1" spc="-10" dirty="0">
                <a:latin typeface="Franklin Gothic Medium"/>
                <a:cs typeface="Franklin Gothic Medium"/>
              </a:rPr>
              <a:t>on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spc="-20" dirty="0">
                <a:latin typeface="Franklin Gothic Medium"/>
                <a:cs typeface="Franklin Gothic Medium"/>
              </a:rPr>
              <a:t>i</a:t>
            </a:r>
            <a:r>
              <a:rPr sz="2000" i="1" dirty="0">
                <a:latin typeface="Franklin Gothic Medium"/>
                <a:cs typeface="Franklin Gothic Medium"/>
              </a:rPr>
              <a:t>ve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j</a:t>
            </a:r>
            <a:r>
              <a:rPr sz="2000" i="1" spc="-10" dirty="0">
                <a:latin typeface="Franklin Gothic Medium"/>
                <a:cs typeface="Franklin Gothic Medium"/>
              </a:rPr>
              <a:t>u</a:t>
            </a:r>
            <a:r>
              <a:rPr sz="2000" i="1" spc="-5" dirty="0">
                <a:latin typeface="Franklin Gothic Medium"/>
                <a:cs typeface="Franklin Gothic Medium"/>
              </a:rPr>
              <a:t>d</a:t>
            </a:r>
            <a:r>
              <a:rPr sz="2000" i="1" spc="-25" dirty="0">
                <a:latin typeface="Franklin Gothic Medium"/>
                <a:cs typeface="Franklin Gothic Medium"/>
              </a:rPr>
              <a:t>i</a:t>
            </a:r>
            <a:r>
              <a:rPr sz="2000" i="1" dirty="0">
                <a:latin typeface="Franklin Gothic Medium"/>
                <a:cs typeface="Franklin Gothic Medium"/>
              </a:rPr>
              <a:t>ci</a:t>
            </a:r>
            <a:r>
              <a:rPr sz="2000" i="1" spc="-25" dirty="0">
                <a:latin typeface="Franklin Gothic Medium"/>
                <a:cs typeface="Franklin Gothic Medium"/>
              </a:rPr>
              <a:t>a</a:t>
            </a:r>
            <a:r>
              <a:rPr sz="2000" i="1" spc="-15" dirty="0">
                <a:latin typeface="Franklin Gothic Medium"/>
                <a:cs typeface="Franklin Gothic Medium"/>
              </a:rPr>
              <a:t>r</a:t>
            </a:r>
            <a:r>
              <a:rPr sz="2000" i="1" dirty="0">
                <a:latin typeface="Franklin Gothic Medium"/>
                <a:cs typeface="Franklin Gothic Medium"/>
              </a:rPr>
              <a:t>y.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L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spc="-5" dirty="0">
                <a:latin typeface="Franklin Gothic Medium"/>
                <a:cs typeface="Franklin Gothic Medium"/>
              </a:rPr>
              <a:t>t</a:t>
            </a:r>
            <a:r>
              <a:rPr sz="2000" i="1" spc="-15" dirty="0">
                <a:latin typeface="Franklin Gothic Medium"/>
                <a:cs typeface="Franklin Gothic Medium"/>
              </a:rPr>
              <a:t>’</a:t>
            </a:r>
            <a:r>
              <a:rPr sz="2000" i="1" dirty="0">
                <a:latin typeface="Franklin Gothic Medium"/>
                <a:cs typeface="Franklin Gothic Medium"/>
              </a:rPr>
              <a:t>s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4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Franklin Gothic Medium"/>
                <a:cs typeface="Franklin Gothic Medium"/>
              </a:rPr>
              <a:t>c</a:t>
            </a:r>
            <a:r>
              <a:rPr sz="2000" i="1" dirty="0">
                <a:latin typeface="Franklin Gothic Medium"/>
                <a:cs typeface="Franklin Gothic Medium"/>
              </a:rPr>
              <a:t>o</a:t>
            </a:r>
            <a:r>
              <a:rPr sz="2000" i="1" spc="-15" dirty="0">
                <a:latin typeface="Franklin Gothic Medium"/>
                <a:cs typeface="Franklin Gothic Medium"/>
              </a:rPr>
              <a:t>m</a:t>
            </a:r>
            <a:r>
              <a:rPr sz="2000" i="1" dirty="0">
                <a:latin typeface="Franklin Gothic Medium"/>
                <a:cs typeface="Franklin Gothic Medium"/>
              </a:rPr>
              <a:t>m</a:t>
            </a:r>
            <a:r>
              <a:rPr sz="2000" i="1" spc="-15" dirty="0">
                <a:latin typeface="Franklin Gothic Medium"/>
                <a:cs typeface="Franklin Gothic Medium"/>
              </a:rPr>
              <a:t>i</a:t>
            </a:r>
            <a:r>
              <a:rPr sz="2000" i="1" dirty="0">
                <a:latin typeface="Franklin Gothic Medium"/>
                <a:cs typeface="Franklin Gothic Medium"/>
              </a:rPr>
              <a:t>t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3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Franklin Gothic Medium"/>
                <a:cs typeface="Franklin Gothic Medium"/>
              </a:rPr>
              <a:t>t</a:t>
            </a:r>
            <a:r>
              <a:rPr sz="2000" i="1" dirty="0">
                <a:latin typeface="Franklin Gothic Medium"/>
                <a:cs typeface="Franklin Gothic Medium"/>
              </a:rPr>
              <a:t>o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55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spc="-20" dirty="0">
                <a:latin typeface="Franklin Gothic Medium"/>
                <a:cs typeface="Franklin Gothic Medium"/>
              </a:rPr>
              <a:t>x</a:t>
            </a:r>
            <a:r>
              <a:rPr sz="2000" i="1" spc="-10" dirty="0">
                <a:latin typeface="Franklin Gothic Medium"/>
                <a:cs typeface="Franklin Gothic Medium"/>
              </a:rPr>
              <a:t>c</a:t>
            </a:r>
            <a:r>
              <a:rPr sz="2000" i="1" spc="-15" dirty="0">
                <a:latin typeface="Franklin Gothic Medium"/>
                <a:cs typeface="Franklin Gothic Medium"/>
              </a:rPr>
              <a:t>e</a:t>
            </a:r>
            <a:r>
              <a:rPr sz="2000" i="1" spc="-20" dirty="0">
                <a:latin typeface="Franklin Gothic Medium"/>
                <a:cs typeface="Franklin Gothic Medium"/>
              </a:rPr>
              <a:t>l</a:t>
            </a:r>
            <a:r>
              <a:rPr sz="2000" i="1" dirty="0">
                <a:latin typeface="Franklin Gothic Medium"/>
                <a:cs typeface="Franklin Gothic Medium"/>
              </a:rPr>
              <a:t>l</a:t>
            </a:r>
            <a:r>
              <a:rPr sz="2000" i="1" spc="-20" dirty="0">
                <a:latin typeface="Franklin Gothic Medium"/>
                <a:cs typeface="Franklin Gothic Medium"/>
              </a:rPr>
              <a:t>e</a:t>
            </a:r>
            <a:r>
              <a:rPr sz="2000" i="1" spc="-10" dirty="0">
                <a:latin typeface="Franklin Gothic Medium"/>
                <a:cs typeface="Franklin Gothic Medium"/>
              </a:rPr>
              <a:t>nc</a:t>
            </a:r>
            <a:r>
              <a:rPr sz="2000" i="1" dirty="0">
                <a:latin typeface="Franklin Gothic Medium"/>
                <a:cs typeface="Franklin Gothic Medium"/>
              </a:rPr>
              <a:t>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1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Franklin Gothic Medium"/>
                <a:cs typeface="Franklin Gothic Medium"/>
              </a:rPr>
              <a:t>in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Franklin Gothic Medium"/>
                <a:cs typeface="Franklin Gothic Medium"/>
              </a:rPr>
              <a:t>j</a:t>
            </a:r>
            <a:r>
              <a:rPr sz="2000" i="1" spc="-10" dirty="0">
                <a:latin typeface="Franklin Gothic Medium"/>
                <a:cs typeface="Franklin Gothic Medium"/>
              </a:rPr>
              <a:t>u</a:t>
            </a:r>
            <a:r>
              <a:rPr sz="2000" i="1" dirty="0">
                <a:latin typeface="Franklin Gothic Medium"/>
                <a:cs typeface="Franklin Gothic Medium"/>
              </a:rPr>
              <a:t>st</a:t>
            </a:r>
            <a:r>
              <a:rPr sz="2000" i="1" spc="-20" dirty="0">
                <a:latin typeface="Franklin Gothic Medium"/>
                <a:cs typeface="Franklin Gothic Medium"/>
              </a:rPr>
              <a:t>i</a:t>
            </a:r>
            <a:r>
              <a:rPr sz="2000" i="1" spc="-10" dirty="0">
                <a:latin typeface="Franklin Gothic Medium"/>
                <a:cs typeface="Franklin Gothic Medium"/>
              </a:rPr>
              <a:t>c</a:t>
            </a:r>
            <a:r>
              <a:rPr sz="2000" i="1" dirty="0">
                <a:latin typeface="Franklin Gothic Medium"/>
                <a:cs typeface="Franklin Gothic Medium"/>
              </a:rPr>
              <a:t>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220" dirty="0">
                <a:latin typeface="Times New Roman"/>
                <a:cs typeface="Times New Roman"/>
              </a:rPr>
              <a:t> </a:t>
            </a:r>
            <a:r>
              <a:rPr sz="2000" i="1" spc="-10" dirty="0" smtClean="0">
                <a:latin typeface="Franklin Gothic Medium"/>
                <a:cs typeface="Franklin Gothic Medium"/>
              </a:rPr>
              <a:t>a</a:t>
            </a:r>
            <a:r>
              <a:rPr sz="2000" i="1" spc="-20" dirty="0" smtClean="0">
                <a:latin typeface="Franklin Gothic Medium"/>
                <a:cs typeface="Franklin Gothic Medium"/>
              </a:rPr>
              <a:t>d</a:t>
            </a:r>
            <a:r>
              <a:rPr sz="2000" i="1" dirty="0" smtClean="0">
                <a:latin typeface="Franklin Gothic Medium"/>
                <a:cs typeface="Franklin Gothic Medium"/>
              </a:rPr>
              <a:t>m</a:t>
            </a:r>
            <a:r>
              <a:rPr sz="2000" i="1" spc="-25" dirty="0" smtClean="0">
                <a:latin typeface="Franklin Gothic Medium"/>
                <a:cs typeface="Franklin Gothic Medium"/>
              </a:rPr>
              <a:t>i</a:t>
            </a:r>
            <a:r>
              <a:rPr sz="2000" i="1" spc="-5" dirty="0" smtClean="0">
                <a:latin typeface="Franklin Gothic Medium"/>
                <a:cs typeface="Franklin Gothic Medium"/>
              </a:rPr>
              <a:t>n</a:t>
            </a:r>
            <a:r>
              <a:rPr sz="2000" i="1" spc="-15" dirty="0" smtClean="0">
                <a:latin typeface="Franklin Gothic Medium"/>
                <a:cs typeface="Franklin Gothic Medium"/>
              </a:rPr>
              <a:t>i</a:t>
            </a:r>
            <a:r>
              <a:rPr sz="2000" i="1" dirty="0" smtClean="0">
                <a:latin typeface="Franklin Gothic Medium"/>
                <a:cs typeface="Franklin Gothic Medium"/>
              </a:rPr>
              <a:t>s</a:t>
            </a:r>
            <a:r>
              <a:rPr sz="2000" i="1" spc="-15" dirty="0" smtClean="0">
                <a:latin typeface="Franklin Gothic Medium"/>
                <a:cs typeface="Franklin Gothic Medium"/>
              </a:rPr>
              <a:t>t</a:t>
            </a:r>
            <a:r>
              <a:rPr sz="2000" i="1" spc="-5" dirty="0" smtClean="0">
                <a:latin typeface="Franklin Gothic Medium"/>
                <a:cs typeface="Franklin Gothic Medium"/>
              </a:rPr>
              <a:t>r</a:t>
            </a:r>
            <a:r>
              <a:rPr sz="2000" i="1" spc="-20" dirty="0" smtClean="0">
                <a:latin typeface="Franklin Gothic Medium"/>
                <a:cs typeface="Franklin Gothic Medium"/>
              </a:rPr>
              <a:t>a</a:t>
            </a:r>
            <a:r>
              <a:rPr sz="2000" i="1" dirty="0" smtClean="0">
                <a:latin typeface="Franklin Gothic Medium"/>
                <a:cs typeface="Franklin Gothic Medium"/>
              </a:rPr>
              <a:t>t</a:t>
            </a:r>
            <a:r>
              <a:rPr sz="2000" i="1" spc="-15" dirty="0" smtClean="0">
                <a:latin typeface="Franklin Gothic Medium"/>
                <a:cs typeface="Franklin Gothic Medium"/>
              </a:rPr>
              <a:t>i</a:t>
            </a:r>
            <a:r>
              <a:rPr sz="2000" i="1" spc="-10" dirty="0" smtClean="0">
                <a:latin typeface="Franklin Gothic Medium"/>
                <a:cs typeface="Franklin Gothic Medium"/>
              </a:rPr>
              <a:t>o</a:t>
            </a:r>
            <a:r>
              <a:rPr sz="2000" i="1" dirty="0" smtClean="0">
                <a:latin typeface="Franklin Gothic Medium"/>
                <a:cs typeface="Franklin Gothic Medium"/>
              </a:rPr>
              <a:t>n</a:t>
            </a:r>
            <a:r>
              <a:rPr lang="en-US" sz="2000" i="1" dirty="0" smtClean="0">
                <a:latin typeface="Franklin Gothic Medium"/>
                <a:cs typeface="Franklin Gothic Medium"/>
              </a:rPr>
              <a:t>"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628650" y="587375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Conclusion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pic>
        <p:nvPicPr>
          <p:cNvPr id="1028" name="Picture 4" descr="Powerpoint Presentation Questions Slide - printab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02"/>
          <a:stretch/>
        </p:blipFill>
        <p:spPr bwMode="auto">
          <a:xfrm>
            <a:off x="1390650" y="1349375"/>
            <a:ext cx="5791200" cy="538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2"/>
          <p:cNvSpPr txBox="1"/>
          <p:nvPr/>
        </p:nvSpPr>
        <p:spPr>
          <a:xfrm>
            <a:off x="628650" y="587375"/>
            <a:ext cx="96012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Questions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50" y="69119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1501775"/>
            <a:ext cx="7580314" cy="424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7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7250" y="1501775"/>
            <a:ext cx="6789166" cy="4142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io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rt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at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on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flow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ficient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flow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8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egie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for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ectiv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flow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85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10"/>
              </a:spcBef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al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enge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flow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Introduction and layout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Overview</a:t>
            </a:r>
            <a:r>
              <a:rPr sz="3500" b="1" spc="-1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of</a:t>
            </a:r>
            <a:r>
              <a:rPr sz="3500" b="1" spc="-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r>
              <a:rPr sz="3500" b="1" spc="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of</a:t>
            </a:r>
            <a:r>
              <a:rPr sz="3500" b="1" spc="-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c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ourt</a:t>
            </a:r>
            <a:r>
              <a:rPr sz="3500" b="1" spc="-1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2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stat</a:t>
            </a:r>
            <a:r>
              <a:rPr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i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ons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050" y="1349375"/>
            <a:ext cx="960120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245110" indent="-457834">
              <a:lnSpc>
                <a:spcPts val="2390"/>
              </a:lnSpc>
              <a:tabLst>
                <a:tab pos="469900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1.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da</a:t>
            </a:r>
            <a:r>
              <a:rPr sz="200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is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his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laid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he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at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s.</a:t>
            </a:r>
            <a:endParaRPr lang="en-US" sz="2000" dirty="0">
              <a:latin typeface="Franklin Gothic Medium"/>
              <a:cs typeface="Franklin Gothic Medium"/>
            </a:endParaRPr>
          </a:p>
          <a:p>
            <a:pPr marL="469900" marR="245110" indent="-457834">
              <a:lnSpc>
                <a:spcPts val="2390"/>
              </a:lnSpc>
              <a:tabLst>
                <a:tab pos="469900" algn="l"/>
              </a:tabLst>
            </a:pPr>
            <a:endParaRPr lang="en-US" sz="2000" b="1" dirty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marR="245110" indent="-457834" algn="just">
              <a:lnSpc>
                <a:spcPts val="2390"/>
              </a:lnSpc>
              <a:buFont typeface="+mj-lt"/>
              <a:buAutoNum type="arabicPeriod" startAt="2"/>
              <a:tabLst>
                <a:tab pos="469900" algn="l"/>
              </a:tabLst>
            </a:pP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4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al</a:t>
            </a:r>
            <a:r>
              <a:rPr sz="200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ead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ip,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ion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lang="en-US"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to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he</a:t>
            </a:r>
            <a:r>
              <a:rPr sz="200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ds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com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hro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xp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l,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ess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eq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fou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nsu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cou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by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7250" y="1425575"/>
            <a:ext cx="6400800" cy="4178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Ke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:</a:t>
            </a:r>
            <a:endParaRPr lang="en-US" sz="2000" spc="-5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1038225" lvl="1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on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so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tr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gi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cs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10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Reg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10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8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on</a:t>
            </a:r>
            <a:r>
              <a:rPr sz="200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ca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es</a:t>
            </a:r>
            <a:endParaRPr lang="en-US" sz="2000" spc="-5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1038225" lvl="1" indent="-457200">
              <a:lnSpc>
                <a:spcPct val="100000"/>
              </a:lnSpc>
              <a:spcBef>
                <a:spcPts val="8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1038225" marR="5080" lvl="1" indent="-457200">
              <a:lnSpc>
                <a:spcPct val="100000"/>
              </a:lnSpc>
              <a:spcBef>
                <a:spcPts val="95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1038860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sp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offi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er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C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ourt</a:t>
            </a:r>
            <a:r>
              <a:rPr sz="3500" b="1" spc="-15" dirty="0" smtClean="0">
                <a:solidFill>
                  <a:srgbClr val="640064"/>
                </a:solidFill>
                <a:latin typeface="Times New Roman"/>
                <a:cs typeface="Times New Roman"/>
              </a:rPr>
              <a:t> </a:t>
            </a:r>
            <a:r>
              <a:rPr sz="3500" b="1" spc="-2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stat</a:t>
            </a:r>
            <a:r>
              <a:rPr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i</a:t>
            </a:r>
            <a:r>
              <a:rPr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ons</a:t>
            </a: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 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7250" y="1273175"/>
            <a:ext cx="7467600" cy="54245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St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f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tr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p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c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Franklin Gothic Medium"/>
                <a:cs typeface="Franklin Gothic Medium"/>
              </a:rPr>
              <a:t>b</a:t>
            </a:r>
            <a:r>
              <a:rPr sz="2000" spc="-15" dirty="0" smtClean="0">
                <a:latin typeface="Franklin Gothic Medium"/>
                <a:cs typeface="Franklin Gothic Medium"/>
              </a:rPr>
              <a:t>u</a:t>
            </a:r>
            <a:r>
              <a:rPr sz="2000" dirty="0" smtClean="0">
                <a:latin typeface="Franklin Gothic Medium"/>
                <a:cs typeface="Franklin Gothic Medium"/>
              </a:rPr>
              <a:t>i</a:t>
            </a:r>
            <a:r>
              <a:rPr sz="2000" spc="-10" dirty="0" smtClean="0">
                <a:latin typeface="Franklin Gothic Medium"/>
                <a:cs typeface="Franklin Gothic Medium"/>
              </a:rPr>
              <a:t>l</a:t>
            </a:r>
            <a:r>
              <a:rPr sz="2000" spc="-15" dirty="0" smtClean="0">
                <a:latin typeface="Franklin Gothic Medium"/>
                <a:cs typeface="Franklin Gothic Medium"/>
              </a:rPr>
              <a:t>d</a:t>
            </a:r>
            <a:r>
              <a:rPr sz="2000" dirty="0" smtClean="0">
                <a:latin typeface="Franklin Gothic Medium"/>
                <a:cs typeface="Franklin Gothic Medium"/>
              </a:rPr>
              <a:t>i</a:t>
            </a:r>
            <a:r>
              <a:rPr sz="2000" spc="-20" dirty="0" smtClean="0"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latin typeface="Franklin Gothic Medium"/>
                <a:cs typeface="Franklin Gothic Medium"/>
              </a:rPr>
              <a:t>g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mp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Franklin Gothic Medium"/>
                <a:cs typeface="Franklin Gothic Medium"/>
              </a:rPr>
              <a:t>at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p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fo</a:t>
            </a:r>
            <a:r>
              <a:rPr sz="2000" spc="-5" dirty="0">
                <a:latin typeface="Franklin Gothic Medium"/>
                <a:cs typeface="Franklin Gothic Medium"/>
              </a:rPr>
              <a:t>r</a:t>
            </a:r>
            <a:r>
              <a:rPr sz="2000" spc="-20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nc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ge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5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 smtClean="0">
                <a:latin typeface="Franklin Gothic Medium"/>
                <a:cs typeface="Franklin Gothic Medium"/>
              </a:rPr>
              <a:t>s</a:t>
            </a:r>
            <a:r>
              <a:rPr sz="2000" spc="-10" dirty="0" smtClean="0">
                <a:latin typeface="Franklin Gothic Medium"/>
                <a:cs typeface="Franklin Gothic Medium"/>
              </a:rPr>
              <a:t>y</a:t>
            </a:r>
            <a:r>
              <a:rPr sz="2000" spc="-5" dirty="0" smtClean="0">
                <a:latin typeface="Franklin Gothic Medium"/>
                <a:cs typeface="Franklin Gothic Medium"/>
              </a:rPr>
              <a:t>s</a:t>
            </a:r>
            <a:r>
              <a:rPr sz="2000" spc="-10" dirty="0" smtClean="0">
                <a:latin typeface="Franklin Gothic Medium"/>
                <a:cs typeface="Franklin Gothic Medium"/>
              </a:rPr>
              <a:t>te</a:t>
            </a:r>
            <a:r>
              <a:rPr sz="2000" spc="-5" dirty="0" smtClean="0">
                <a:latin typeface="Franklin Gothic Medium"/>
                <a:cs typeface="Franklin Gothic Medium"/>
              </a:rPr>
              <a:t>ms</a:t>
            </a:r>
            <a:endParaRPr lang="en-US" sz="2000" spc="-5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1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Franklin Gothic Medium"/>
                <a:cs typeface="Franklin Gothic Medium"/>
              </a:rPr>
              <a:t>eq</a:t>
            </a:r>
            <a:r>
              <a:rPr sz="2000" spc="-15" dirty="0">
                <a:latin typeface="Franklin Gothic Medium"/>
                <a:cs typeface="Franklin Gothic Medium"/>
              </a:rPr>
              <a:t>u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spc="-10" dirty="0">
                <a:latin typeface="Franklin Gothic Medium"/>
                <a:cs typeface="Franklin Gothic Medium"/>
              </a:rPr>
              <a:t>gi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 smtClean="0">
                <a:latin typeface="Franklin Gothic Medium"/>
                <a:cs typeface="Franklin Gothic Medium"/>
              </a:rPr>
              <a:t>p</a:t>
            </a:r>
            <a:r>
              <a:rPr sz="2000" dirty="0" smtClean="0">
                <a:latin typeface="Franklin Gothic Medium"/>
                <a:cs typeface="Franklin Gothic Medium"/>
              </a:rPr>
              <a:t>la</a:t>
            </a:r>
            <a:r>
              <a:rPr sz="2000" spc="-10" dirty="0" smtClean="0">
                <a:latin typeface="Franklin Gothic Medium"/>
                <a:cs typeface="Franklin Gothic Medium"/>
              </a:rPr>
              <a:t>n</a:t>
            </a:r>
            <a:r>
              <a:rPr sz="2000" spc="-20" dirty="0" smtClean="0"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latin typeface="Franklin Gothic Medium"/>
                <a:cs typeface="Franklin Gothic Medium"/>
              </a:rPr>
              <a:t>i</a:t>
            </a:r>
            <a:r>
              <a:rPr sz="2000" spc="-20" dirty="0" smtClean="0"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latin typeface="Franklin Gothic Medium"/>
                <a:cs typeface="Franklin Gothic Medium"/>
              </a:rPr>
              <a:t>g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St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k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h</a:t>
            </a:r>
            <a:r>
              <a:rPr sz="2000" spc="-10" dirty="0">
                <a:latin typeface="Franklin Gothic Medium"/>
                <a:cs typeface="Franklin Gothic Medium"/>
              </a:rPr>
              <a:t>ol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Franklin Gothic Medium"/>
                <a:cs typeface="Franklin Gothic Medium"/>
              </a:rPr>
              <a:t>c</a:t>
            </a:r>
            <a:r>
              <a:rPr sz="2000" spc="-15" dirty="0" smtClean="0">
                <a:latin typeface="Franklin Gothic Medium"/>
                <a:cs typeface="Franklin Gothic Medium"/>
              </a:rPr>
              <a:t>o</a:t>
            </a:r>
            <a:r>
              <a:rPr sz="2000" dirty="0" smtClean="0">
                <a:latin typeface="Franklin Gothic Medium"/>
                <a:cs typeface="Franklin Gothic Medium"/>
              </a:rPr>
              <a:t>l</a:t>
            </a:r>
            <a:r>
              <a:rPr sz="2000" spc="-10" dirty="0" smtClean="0">
                <a:latin typeface="Franklin Gothic Medium"/>
                <a:cs typeface="Franklin Gothic Medium"/>
              </a:rPr>
              <a:t>l</a:t>
            </a:r>
            <a:r>
              <a:rPr sz="2000" dirty="0" smtClean="0"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latin typeface="Franklin Gothic Medium"/>
                <a:cs typeface="Franklin Gothic Medium"/>
              </a:rPr>
              <a:t>b</a:t>
            </a:r>
            <a:r>
              <a:rPr sz="2000" dirty="0" smtClean="0">
                <a:latin typeface="Franklin Gothic Medium"/>
                <a:cs typeface="Franklin Gothic Medium"/>
              </a:rPr>
              <a:t>o</a:t>
            </a:r>
            <a:r>
              <a:rPr sz="2000" spc="-10" dirty="0" smtClean="0">
                <a:latin typeface="Franklin Gothic Medium"/>
                <a:cs typeface="Franklin Gothic Medium"/>
              </a:rPr>
              <a:t>r</a:t>
            </a:r>
            <a:r>
              <a:rPr sz="2000" spc="-20" dirty="0" smtClean="0">
                <a:latin typeface="Franklin Gothic Medium"/>
                <a:cs typeface="Franklin Gothic Medium"/>
              </a:rPr>
              <a:t>a</a:t>
            </a:r>
            <a:r>
              <a:rPr sz="2000" spc="-15" dirty="0" smtClean="0">
                <a:latin typeface="Franklin Gothic Medium"/>
                <a:cs typeface="Franklin Gothic Medium"/>
              </a:rPr>
              <a:t>t</a:t>
            </a:r>
            <a:r>
              <a:rPr sz="2000" spc="-10" dirty="0" smtClean="0">
                <a:latin typeface="Franklin Gothic Medium"/>
                <a:cs typeface="Franklin Gothic Medium"/>
              </a:rPr>
              <a:t>i</a:t>
            </a:r>
            <a:r>
              <a:rPr sz="2000" dirty="0" smtClean="0">
                <a:latin typeface="Franklin Gothic Medium"/>
                <a:cs typeface="Franklin Gothic Medium"/>
              </a:rPr>
              <a:t>on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spc="-15" dirty="0">
                <a:latin typeface="Franklin Gothic Medium"/>
                <a:cs typeface="Franklin Gothic Medium"/>
              </a:rPr>
              <a:t>p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 smtClean="0">
                <a:latin typeface="Franklin Gothic Medium"/>
                <a:cs typeface="Franklin Gothic Medium"/>
              </a:rPr>
              <a:t>c</a:t>
            </a:r>
            <a:r>
              <a:rPr sz="2000" dirty="0" smtClean="0">
                <a:latin typeface="Franklin Gothic Medium"/>
                <a:cs typeface="Franklin Gothic Medium"/>
              </a:rPr>
              <a:t>o</a:t>
            </a:r>
            <a:r>
              <a:rPr sz="2000" spc="-25" dirty="0" smtClean="0"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latin typeface="Franklin Gothic Medium"/>
                <a:cs typeface="Franklin Gothic Medium"/>
              </a:rPr>
              <a:t>m</a:t>
            </a:r>
            <a:r>
              <a:rPr sz="2000" spc="-20" dirty="0" smtClean="0">
                <a:latin typeface="Franklin Gothic Medium"/>
                <a:cs typeface="Franklin Gothic Medium"/>
              </a:rPr>
              <a:t>u</a:t>
            </a:r>
            <a:r>
              <a:rPr sz="2000" spc="-5" dirty="0" smtClean="0">
                <a:latin typeface="Franklin Gothic Medium"/>
                <a:cs typeface="Franklin Gothic Medium"/>
              </a:rPr>
              <a:t>n</a:t>
            </a:r>
            <a:r>
              <a:rPr sz="2000" spc="-10" dirty="0" smtClean="0">
                <a:latin typeface="Franklin Gothic Medium"/>
                <a:cs typeface="Franklin Gothic Medium"/>
              </a:rPr>
              <a:t>i</a:t>
            </a:r>
            <a:r>
              <a:rPr sz="2000" dirty="0" smtClean="0">
                <a:latin typeface="Franklin Gothic Medium"/>
                <a:cs typeface="Franklin Gothic Medium"/>
              </a:rPr>
              <a:t>c</a:t>
            </a:r>
            <a:r>
              <a:rPr sz="2000" spc="-15" dirty="0" smtClean="0">
                <a:latin typeface="Franklin Gothic Medium"/>
                <a:cs typeface="Franklin Gothic Medium"/>
              </a:rPr>
              <a:t>a</a:t>
            </a:r>
            <a:r>
              <a:rPr sz="2000" spc="-5" dirty="0" smtClean="0">
                <a:latin typeface="Franklin Gothic Medium"/>
                <a:cs typeface="Franklin Gothic Medium"/>
              </a:rPr>
              <a:t>t</a:t>
            </a:r>
            <a:r>
              <a:rPr sz="2000" spc="-10" dirty="0" smtClean="0">
                <a:latin typeface="Franklin Gothic Medium"/>
                <a:cs typeface="Franklin Gothic Medium"/>
              </a:rPr>
              <a:t>i</a:t>
            </a:r>
            <a:r>
              <a:rPr sz="2000" dirty="0" smtClean="0">
                <a:latin typeface="Franklin Gothic Medium"/>
                <a:cs typeface="Franklin Gothic Medium"/>
              </a:rPr>
              <a:t>on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8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Ma</a:t>
            </a:r>
            <a:r>
              <a:rPr sz="2000" spc="-20" dirty="0"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of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 smtClean="0">
                <a:latin typeface="Franklin Gothic Medium"/>
                <a:cs typeface="Franklin Gothic Medium"/>
              </a:rPr>
              <a:t>r</a:t>
            </a:r>
            <a:r>
              <a:rPr sz="2000" spc="-10" dirty="0" smtClean="0">
                <a:latin typeface="Franklin Gothic Medium"/>
                <a:cs typeface="Franklin Gothic Medium"/>
              </a:rPr>
              <a:t>egi</a:t>
            </a:r>
            <a:r>
              <a:rPr sz="2000" spc="-5" dirty="0" smtClean="0">
                <a:latin typeface="Franklin Gothic Medium"/>
                <a:cs typeface="Franklin Gothic Medium"/>
              </a:rPr>
              <a:t>st</a:t>
            </a:r>
            <a:r>
              <a:rPr sz="2000" spc="-15" dirty="0" smtClean="0">
                <a:latin typeface="Franklin Gothic Medium"/>
                <a:cs typeface="Franklin Gothic Medium"/>
              </a:rPr>
              <a:t>r</a:t>
            </a:r>
            <a:r>
              <a:rPr sz="2000" dirty="0" smtClean="0">
                <a:latin typeface="Franklin Gothic Medium"/>
                <a:cs typeface="Franklin Gothic Medium"/>
              </a:rPr>
              <a:t>y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8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fi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Franklin Gothic Medium"/>
                <a:cs typeface="Franklin Gothic Medium"/>
              </a:rPr>
              <a:t>m</a:t>
            </a:r>
            <a:r>
              <a:rPr sz="2000" spc="-20" dirty="0" smtClean="0">
                <a:latin typeface="Franklin Gothic Medium"/>
                <a:cs typeface="Franklin Gothic Medium"/>
              </a:rPr>
              <a:t>an</a:t>
            </a:r>
            <a:r>
              <a:rPr sz="2000" dirty="0" smtClean="0">
                <a:latin typeface="Franklin Gothic Medium"/>
                <a:cs typeface="Franklin Gothic Medium"/>
              </a:rPr>
              <a:t>a</a:t>
            </a:r>
            <a:r>
              <a:rPr sz="2000" spc="-15" dirty="0" smtClean="0">
                <a:latin typeface="Franklin Gothic Medium"/>
                <a:cs typeface="Franklin Gothic Medium"/>
              </a:rPr>
              <a:t>g</a:t>
            </a:r>
            <a:r>
              <a:rPr sz="2000" spc="-10" dirty="0" smtClean="0">
                <a:latin typeface="Franklin Gothic Medium"/>
                <a:cs typeface="Franklin Gothic Medium"/>
              </a:rPr>
              <a:t>e</a:t>
            </a:r>
            <a:r>
              <a:rPr sz="2000" spc="-20" dirty="0" smtClean="0"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latin typeface="Franklin Gothic Medium"/>
                <a:cs typeface="Franklin Gothic Medium"/>
              </a:rPr>
              <a:t>t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 smtClean="0">
                <a:latin typeface="Franklin Gothic Medium"/>
                <a:cs typeface="Franklin Gothic Medium"/>
              </a:rPr>
              <a:t>t</a:t>
            </a:r>
            <a:r>
              <a:rPr sz="2000" spc="-10" dirty="0" smtClean="0">
                <a:latin typeface="Franklin Gothic Medium"/>
                <a:cs typeface="Franklin Gothic Medium"/>
              </a:rPr>
              <a:t>ec</a:t>
            </a:r>
            <a:r>
              <a:rPr sz="2000" dirty="0" smtClean="0">
                <a:latin typeface="Franklin Gothic Medium"/>
                <a:cs typeface="Franklin Gothic Medium"/>
              </a:rPr>
              <a:t>hn</a:t>
            </a:r>
            <a:r>
              <a:rPr sz="2000" spc="-20" dirty="0" smtClean="0">
                <a:latin typeface="Franklin Gothic Medium"/>
                <a:cs typeface="Franklin Gothic Medium"/>
              </a:rPr>
              <a:t>o</a:t>
            </a:r>
            <a:r>
              <a:rPr sz="2000" spc="-10" dirty="0" smtClean="0">
                <a:latin typeface="Franklin Gothic Medium"/>
                <a:cs typeface="Franklin Gothic Medium"/>
              </a:rPr>
              <a:t>l</a:t>
            </a:r>
            <a:r>
              <a:rPr sz="2000" dirty="0" smtClean="0">
                <a:latin typeface="Franklin Gothic Medium"/>
                <a:cs typeface="Franklin Gothic Medium"/>
              </a:rPr>
              <a:t>o</a:t>
            </a:r>
            <a:r>
              <a:rPr sz="2000" spc="-15" dirty="0" smtClean="0">
                <a:latin typeface="Franklin Gothic Medium"/>
                <a:cs typeface="Franklin Gothic Medium"/>
              </a:rPr>
              <a:t>g</a:t>
            </a:r>
            <a:r>
              <a:rPr sz="2000" dirty="0" smtClean="0">
                <a:latin typeface="Franklin Gothic Medium"/>
                <a:cs typeface="Franklin Gothic Medium"/>
              </a:rPr>
              <a:t>y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Su</a:t>
            </a:r>
            <a:r>
              <a:rPr sz="2000" spc="-15" dirty="0">
                <a:latin typeface="Franklin Gothic Medium"/>
                <a:cs typeface="Franklin Gothic Medium"/>
              </a:rPr>
              <a:t>p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v</a:t>
            </a:r>
            <a:r>
              <a:rPr sz="2000" spc="-15" dirty="0">
                <a:latin typeface="Franklin Gothic Medium"/>
                <a:cs typeface="Franklin Gothic Medium"/>
              </a:rPr>
              <a:t>is</a:t>
            </a:r>
            <a:r>
              <a:rPr sz="2000" dirty="0">
                <a:latin typeface="Franklin Gothic Medium"/>
                <a:cs typeface="Franklin Gothic Medium"/>
              </a:rPr>
              <a:t>ion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9974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Best practices in court station management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7250" y="1196975"/>
            <a:ext cx="9356090" cy="4231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232323"/>
              </a:buClr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De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anag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sz="2000" dirty="0">
              <a:latin typeface="Franklin Gothic Medium"/>
              <a:cs typeface="Franklin Gothic Medium"/>
            </a:endParaRPr>
          </a:p>
          <a:p>
            <a:pPr marL="469900" marR="5080" algn="just">
              <a:lnSpc>
                <a:spcPct val="99800"/>
              </a:lnSpc>
              <a:spcBef>
                <a:spcPts val="1340"/>
              </a:spcBef>
            </a:pP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case</a:t>
            </a:r>
            <a:r>
              <a:rPr sz="2000" b="1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flow</a:t>
            </a:r>
            <a:r>
              <a:rPr sz="2000" b="1" spc="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me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is</a:t>
            </a:r>
            <a:r>
              <a:rPr sz="2000" b="1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b="1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mi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z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b="1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he</a:t>
            </a:r>
            <a:r>
              <a:rPr sz="2000" b="1" spc="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lays</a:t>
            </a:r>
            <a:r>
              <a:rPr sz="2000" b="1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b="1" spc="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reduce</a:t>
            </a:r>
            <a:r>
              <a:rPr sz="2000" b="1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cos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spc="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th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of</a:t>
            </a:r>
            <a:r>
              <a:rPr sz="2000" b="1" spc="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ga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,</a:t>
            </a:r>
            <a:r>
              <a:rPr sz="2000" b="1" spc="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ini</a:t>
            </a:r>
            <a:r>
              <a:rPr sz="2000" b="1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b="1" spc="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th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b="1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se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spc="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he</a:t>
            </a:r>
            <a:r>
              <a:rPr sz="2000" b="1" spc="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</a:t>
            </a:r>
            <a:r>
              <a:rPr sz="2000" b="1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rt</a:t>
            </a:r>
            <a:r>
              <a:rPr sz="2000" b="1" spc="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for</a:t>
            </a:r>
            <a:r>
              <a:rPr sz="2000" b="1" spc="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eas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b="1" spc="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b="1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by</a:t>
            </a:r>
            <a:r>
              <a:rPr sz="2000" b="1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th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b="1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cou</a:t>
            </a:r>
            <a:r>
              <a:rPr sz="2000" b="1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b="1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b="1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us</a:t>
            </a:r>
            <a:r>
              <a:rPr sz="2000" b="1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er</a:t>
            </a:r>
            <a:r>
              <a:rPr sz="2000" b="1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b="1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endParaRPr lang="en-US" sz="2000" b="1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469900" marR="5080" algn="just">
              <a:lnSpc>
                <a:spcPct val="99800"/>
              </a:lnSpc>
              <a:spcBef>
                <a:spcPts val="1340"/>
              </a:spcBef>
            </a:pPr>
            <a:endParaRPr sz="2000" dirty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Clr>
                <a:srgbClr val="232323"/>
              </a:buClr>
              <a:buFont typeface="Franklin Gothic Medium"/>
              <a:buAutoNum type="arabicPeriod" startAt="2"/>
              <a:tabLst>
                <a:tab pos="470534" algn="l"/>
              </a:tabLst>
            </a:pP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ow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:</a:t>
            </a:r>
            <a:endParaRPr sz="2000" dirty="0">
              <a:latin typeface="Franklin Gothic Medium"/>
              <a:cs typeface="Franklin Gothic Medium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101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Fili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eg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endParaRPr sz="2000" dirty="0">
              <a:latin typeface="Franklin Gothic Medium"/>
              <a:cs typeface="Franklin Gothic Medium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60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-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endParaRPr sz="2000" dirty="0">
              <a:latin typeface="Franklin Gothic Medium"/>
              <a:cs typeface="Franklin Gothic Medium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60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endParaRPr sz="2000" dirty="0">
              <a:latin typeface="Franklin Gothic Medium"/>
              <a:cs typeface="Franklin Gothic Medium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60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Ju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x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endParaRPr sz="2000" dirty="0">
              <a:latin typeface="Franklin Gothic Medium"/>
              <a:cs typeface="Franklin Gothic Medium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600"/>
              </a:spcBef>
              <a:buClr>
                <a:srgbClr val="232323"/>
              </a:buClr>
              <a:buFont typeface="Franklin Gothic Medium"/>
              <a:buAutoNum type="alphaLcParenR"/>
              <a:tabLst>
                <a:tab pos="927735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Achie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Case flow 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1450" y="1349375"/>
            <a:ext cx="10134600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0" marR="271780" indent="-228600" algn="just">
              <a:lnSpc>
                <a:spcPct val="1000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lang="en-US" sz="2000" spc="-5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j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rl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5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what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q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crea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se</a:t>
            </a:r>
            <a:r>
              <a:rPr sz="2000" spc="2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egie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endParaRPr lang="en-US" sz="2000" spc="-5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812800" marR="271780" indent="-228600" algn="just">
              <a:lnSpc>
                <a:spcPct val="10000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812800" indent="-228600" algn="just">
              <a:lnSpc>
                <a:spcPts val="238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eatin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endParaRPr lang="en-US" sz="2000" spc="-5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812800" indent="-228600" algn="just">
              <a:lnSpc>
                <a:spcPts val="238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sz="2000" dirty="0"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Kee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f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ile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/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case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ive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reg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lar</a:t>
            </a:r>
            <a:r>
              <a:rPr sz="200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to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to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tect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ess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ry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lays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ri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lang="en-US" sz="2000" dirty="0" smtClean="0">
                <a:latin typeface="Franklin Gothic Medium"/>
                <a:cs typeface="Franklin Gothic Medium"/>
              </a:rPr>
              <a:t>.</a:t>
            </a: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lang="en-US" sz="2000" dirty="0" smtClean="0"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Tr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k</a:t>
            </a:r>
            <a:r>
              <a:rPr sz="2000" spc="-2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dai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to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av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cre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ba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klo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efficient</a:t>
            </a:r>
            <a:endParaRPr lang="en-US" sz="2000" spc="-5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lang="en-US" sz="2000" dirty="0"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Ma</a:t>
            </a:r>
            <a:r>
              <a:rPr sz="2000" spc="-2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na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2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/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.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hn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y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po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sib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lang="en-US" sz="2000" dirty="0"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Regular</a:t>
            </a:r>
            <a:r>
              <a:rPr sz="2000" spc="-55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k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ol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m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p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ly</a:t>
            </a:r>
            <a:r>
              <a:rPr sz="2000" spc="-2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hat</a:t>
            </a:r>
            <a:r>
              <a:rPr sz="200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re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v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in</a:t>
            </a:r>
            <a:r>
              <a:rPr sz="2000" spc="-3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u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pr</a:t>
            </a:r>
            <a:r>
              <a:rPr sz="2000" spc="-2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ce</a:t>
            </a: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se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endParaRPr lang="en-US" sz="2000" dirty="0" smtClean="0">
              <a:solidFill>
                <a:srgbClr val="232323"/>
              </a:solidFill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endParaRPr lang="en-US" sz="2000" dirty="0">
              <a:latin typeface="Franklin Gothic Medium"/>
              <a:cs typeface="Franklin Gothic Medium"/>
            </a:endParaRPr>
          </a:p>
          <a:p>
            <a:pPr marL="812800" marR="710565" indent="-228600" algn="just">
              <a:lnSpc>
                <a:spcPct val="99800"/>
              </a:lnSpc>
              <a:buFont typeface="Franklin Gothic Medium"/>
              <a:buAutoNum type="arabicPeriod"/>
              <a:tabLst>
                <a:tab pos="813435" algn="l"/>
              </a:tabLst>
            </a:pPr>
            <a:r>
              <a:rPr sz="2000" spc="-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5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 smtClean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spc="-10" dirty="0" smtClean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e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l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i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ti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c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o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al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s</a:t>
            </a:r>
            <a:r>
              <a:rPr sz="200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n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d</a:t>
            </a:r>
            <a:r>
              <a:rPr sz="200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</a:t>
            </a:r>
            <a:r>
              <a:rPr sz="200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a</a:t>
            </a:r>
            <a:r>
              <a:rPr sz="2000" spc="-2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r</a:t>
            </a:r>
            <a:r>
              <a:rPr sz="2000" spc="-10" dirty="0">
                <a:solidFill>
                  <a:srgbClr val="232323"/>
                </a:solidFill>
                <a:latin typeface="Franklin Gothic Medium"/>
                <a:cs typeface="Franklin Gothic Medium"/>
              </a:rPr>
              <a:t>ge</a:t>
            </a:r>
            <a:r>
              <a:rPr sz="2000" spc="-5" dirty="0">
                <a:solidFill>
                  <a:srgbClr val="232323"/>
                </a:solidFill>
                <a:latin typeface="Franklin Gothic Medium"/>
                <a:cs typeface="Franklin Gothic Medium"/>
              </a:rPr>
              <a:t>ts</a:t>
            </a:r>
            <a:endParaRPr sz="2000" dirty="0">
              <a:latin typeface="Franklin Gothic Medium"/>
              <a:cs typeface="Franklin Gothic Medium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546608" y="508227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Key factors in case flow 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1050" y="1425575"/>
            <a:ext cx="8768842" cy="2833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Alter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ative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Disp</a:t>
            </a:r>
            <a:r>
              <a:rPr sz="2000" spc="-15" dirty="0">
                <a:latin typeface="Franklin Gothic Medium"/>
                <a:cs typeface="Franklin Gothic Medium"/>
              </a:rPr>
              <a:t>u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olu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(ADR</a:t>
            </a:r>
            <a:r>
              <a:rPr sz="2000" spc="-5" dirty="0" smtClean="0">
                <a:latin typeface="Franklin Gothic Medium"/>
                <a:cs typeface="Franklin Gothic Medium"/>
              </a:rPr>
              <a:t>)</a:t>
            </a:r>
            <a:endParaRPr lang="en-US" sz="2000" spc="-5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endParaRPr sz="2450" dirty="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1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Adoption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ase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na</a:t>
            </a:r>
            <a:r>
              <a:rPr sz="2000" spc="-10" dirty="0">
                <a:latin typeface="Franklin Gothic Medium"/>
                <a:cs typeface="Franklin Gothic Medium"/>
              </a:rPr>
              <a:t>ge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5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o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ls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(</a:t>
            </a:r>
            <a:r>
              <a:rPr sz="2000" spc="-10" dirty="0">
                <a:latin typeface="Franklin Gothic Medium"/>
                <a:cs typeface="Franklin Gothic Medium"/>
              </a:rPr>
              <a:t>ECCM</a:t>
            </a:r>
            <a:r>
              <a:rPr sz="2000" dirty="0">
                <a:latin typeface="Franklin Gothic Medium"/>
                <a:cs typeface="Franklin Gothic Medium"/>
              </a:rPr>
              <a:t>IS,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CC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ad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spc="-15" dirty="0">
                <a:latin typeface="Franklin Gothic Medium"/>
                <a:cs typeface="Franklin Gothic Medium"/>
              </a:rPr>
              <a:t>p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ec</a:t>
            </a:r>
            <a:r>
              <a:rPr sz="2000" dirty="0">
                <a:latin typeface="Franklin Gothic Medium"/>
                <a:cs typeface="Franklin Gothic Medium"/>
              </a:rPr>
              <a:t>hn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spc="-10" dirty="0">
                <a:latin typeface="Franklin Gothic Medium"/>
                <a:cs typeface="Franklin Gothic Medium"/>
              </a:rPr>
              <a:t>gie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l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k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fi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10" dirty="0">
                <a:latin typeface="Franklin Gothic Medium"/>
                <a:cs typeface="Franklin Gothic Medium"/>
              </a:rPr>
              <a:t>lig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(AI</a:t>
            </a:r>
            <a:r>
              <a:rPr sz="2000" dirty="0" smtClean="0">
                <a:latin typeface="Franklin Gothic Medium"/>
                <a:cs typeface="Franklin Gothic Medium"/>
              </a:rPr>
              <a:t>))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marR="5080" indent="-457200">
              <a:lnSpc>
                <a:spcPct val="110000"/>
              </a:lnSpc>
              <a:buFont typeface="Franklin Gothic Medium"/>
              <a:buAutoNum type="arabicPeriod"/>
              <a:tabLst>
                <a:tab pos="470534" algn="l"/>
              </a:tabLst>
            </a:pPr>
            <a:endParaRPr sz="26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St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spc="-10" dirty="0">
                <a:latin typeface="Franklin Gothic Medium"/>
                <a:cs typeface="Franklin Gothic Medium"/>
              </a:rPr>
              <a:t>g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judici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p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ut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io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 smtClean="0">
                <a:latin typeface="Franklin Gothic Medium"/>
                <a:cs typeface="Franklin Gothic Medium"/>
              </a:rPr>
              <a:t>.</a:t>
            </a:r>
            <a:endParaRPr lang="en-US" sz="2000" dirty="0" smtClean="0">
              <a:latin typeface="Franklin Gothic Medium"/>
              <a:cs typeface="Franklin Gothic Medium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endParaRPr sz="26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St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ad</a:t>
            </a:r>
            <a:r>
              <a:rPr sz="2000" spc="-10" dirty="0">
                <a:latin typeface="Franklin Gothic Medium"/>
                <a:cs typeface="Franklin Gothic Medium"/>
              </a:rPr>
              <a:t>h</a:t>
            </a:r>
            <a:r>
              <a:rPr sz="2000" spc="-5" dirty="0">
                <a:latin typeface="Franklin Gothic Medium"/>
                <a:cs typeface="Franklin Gothic Medium"/>
              </a:rPr>
              <a:t>er</a:t>
            </a:r>
            <a:r>
              <a:rPr sz="2000" spc="5" dirty="0">
                <a:latin typeface="Franklin Gothic Medium"/>
                <a:cs typeface="Franklin Gothic Medium"/>
              </a:rPr>
              <a:t>e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ca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m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s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r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552450" y="582166"/>
            <a:ext cx="89974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Strategies for effective case flow management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034"/>
            <a:ext cx="10706101" cy="75565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7250" y="1349375"/>
            <a:ext cx="8423275" cy="317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as</a:t>
            </a:r>
            <a:r>
              <a:rPr sz="2000" dirty="0">
                <a:latin typeface="Franklin Gothic Medium"/>
                <a:cs typeface="Franklin Gothic Medium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bac</a:t>
            </a:r>
            <a:r>
              <a:rPr sz="2000" spc="-15" dirty="0">
                <a:latin typeface="Franklin Gothic Medium"/>
                <a:cs typeface="Franklin Gothic Medium"/>
              </a:rPr>
              <a:t>k</a:t>
            </a:r>
            <a:r>
              <a:rPr sz="2000" dirty="0">
                <a:latin typeface="Franklin Gothic Medium"/>
                <a:cs typeface="Franklin Gothic Medium"/>
              </a:rPr>
              <a:t>log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del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ys</a:t>
            </a:r>
          </a:p>
          <a:p>
            <a:pPr>
              <a:lnSpc>
                <a:spcPct val="100000"/>
              </a:lnSpc>
              <a:spcBef>
                <a:spcPts val="39"/>
              </a:spcBef>
              <a:buFont typeface="Franklin Gothic Medium"/>
              <a:buAutoNum type="arabicPeriod"/>
            </a:pPr>
            <a:endParaRPr sz="26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Li</a:t>
            </a:r>
            <a:r>
              <a:rPr sz="2000" spc="-20" dirty="0">
                <a:latin typeface="Franklin Gothic Medium"/>
                <a:cs typeface="Franklin Gothic Medium"/>
              </a:rPr>
              <a:t>m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ju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ic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of</a:t>
            </a:r>
            <a:r>
              <a:rPr sz="2000" spc="-10" dirty="0">
                <a:latin typeface="Franklin Gothic Medium"/>
                <a:cs typeface="Franklin Gothic Medium"/>
              </a:rPr>
              <a:t>f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spc="-5" dirty="0">
                <a:latin typeface="Franklin Gothic Medium"/>
                <a:cs typeface="Franklin Gothic Medium"/>
              </a:rPr>
              <a:t>er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dirty="0">
                <a:latin typeface="Franklin Gothic Medium"/>
                <a:cs typeface="Franklin Gothic Medium"/>
              </a:rPr>
              <a:t>u</a:t>
            </a:r>
            <a:r>
              <a:rPr sz="2000" spc="-15" dirty="0">
                <a:latin typeface="Franklin Gothic Medium"/>
                <a:cs typeface="Franklin Gothic Medium"/>
              </a:rPr>
              <a:t>p</a:t>
            </a:r>
            <a:r>
              <a:rPr sz="2000" dirty="0">
                <a:latin typeface="Franklin Gothic Medium"/>
                <a:cs typeface="Franklin Gothic Medium"/>
              </a:rPr>
              <a:t>po</a:t>
            </a:r>
            <a:r>
              <a:rPr sz="2000" spc="-2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ff</a:t>
            </a:r>
          </a:p>
          <a:p>
            <a:pPr>
              <a:lnSpc>
                <a:spcPct val="100000"/>
              </a:lnSpc>
              <a:spcBef>
                <a:spcPts val="24"/>
              </a:spcBef>
              <a:buFont typeface="Franklin Gothic Medium"/>
              <a:buAutoNum type="arabicPeriod"/>
            </a:pPr>
            <a:endParaRPr sz="26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spc="-5" dirty="0">
                <a:latin typeface="Franklin Gothic Medium"/>
                <a:cs typeface="Franklin Gothic Medium"/>
              </a:rPr>
              <a:t>gi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c</a:t>
            </a:r>
            <a:r>
              <a:rPr sz="2000" spc="-15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fr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r</a:t>
            </a:r>
            <a:r>
              <a:rPr sz="2000" spc="-20" dirty="0">
                <a:latin typeface="Franklin Gothic Medium"/>
                <a:cs typeface="Franklin Gothic Medium"/>
              </a:rPr>
              <a:t>u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spc="-5" dirty="0">
                <a:latin typeface="Franklin Gothic Medium"/>
                <a:cs typeface="Franklin Gothic Medium"/>
              </a:rPr>
              <a:t>tu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co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s</a:t>
            </a:r>
            <a:r>
              <a:rPr sz="2000" spc="-5" dirty="0">
                <a:latin typeface="Franklin Gothic Medium"/>
                <a:cs typeface="Franklin Gothic Medium"/>
              </a:rPr>
              <a:t>tr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</a:p>
          <a:p>
            <a:pPr>
              <a:lnSpc>
                <a:spcPct val="100000"/>
              </a:lnSpc>
              <a:spcBef>
                <a:spcPts val="50"/>
              </a:spcBef>
              <a:buFont typeface="Franklin Gothic Medium"/>
              <a:buAutoNum type="arabicPeriod"/>
            </a:pPr>
            <a:endParaRPr sz="26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5" dirty="0">
                <a:latin typeface="Franklin Gothic Medium"/>
                <a:cs typeface="Franklin Gothic Medium"/>
              </a:rPr>
              <a:t>Po</a:t>
            </a: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co</a:t>
            </a: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dirty="0">
                <a:latin typeface="Franklin Gothic Medium"/>
                <a:cs typeface="Franklin Gothic Medium"/>
              </a:rPr>
              <a:t>in</a:t>
            </a:r>
            <a:r>
              <a:rPr sz="2000" spc="-25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10" dirty="0">
                <a:latin typeface="Franklin Gothic Medium"/>
                <a:cs typeface="Franklin Gothic Medium"/>
              </a:rPr>
              <a:t>o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Franklin Gothic Medium"/>
                <a:cs typeface="Franklin Gothic Medium"/>
              </a:rPr>
              <a:t>st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k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h</a:t>
            </a:r>
            <a:r>
              <a:rPr sz="2000" spc="-10" dirty="0">
                <a:latin typeface="Franklin Gothic Medium"/>
                <a:cs typeface="Franklin Gothic Medium"/>
              </a:rPr>
              <a:t>ol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spc="-15" dirty="0">
                <a:latin typeface="Franklin Gothic Medium"/>
                <a:cs typeface="Franklin Gothic Medium"/>
              </a:rPr>
              <a:t>r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</a:p>
          <a:p>
            <a:pPr>
              <a:lnSpc>
                <a:spcPct val="100000"/>
              </a:lnSpc>
              <a:buFont typeface="Franklin Gothic Medium"/>
              <a:buAutoNum type="arabicPeriod"/>
            </a:pPr>
            <a:endParaRPr sz="20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35"/>
              </a:spcBef>
              <a:buFont typeface="Franklin Gothic Medium"/>
              <a:buAutoNum type="arabicPeriod"/>
              <a:tabLst>
                <a:tab pos="470534" algn="l"/>
              </a:tabLst>
            </a:pP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15" dirty="0">
                <a:latin typeface="Franklin Gothic Medium"/>
                <a:cs typeface="Franklin Gothic Medium"/>
              </a:rPr>
              <a:t>d</a:t>
            </a:r>
            <a:r>
              <a:rPr sz="2000" spc="-5" dirty="0">
                <a:latin typeface="Franklin Gothic Medium"/>
                <a:cs typeface="Franklin Gothic Medium"/>
              </a:rPr>
              <a:t>en</a:t>
            </a:r>
            <a:r>
              <a:rPr sz="2000" spc="-10" dirty="0">
                <a:latin typeface="Franklin Gothic Medium"/>
                <a:cs typeface="Franklin Gothic Medium"/>
              </a:rPr>
              <a:t>tif</a:t>
            </a:r>
            <a:r>
              <a:rPr sz="2000" dirty="0">
                <a:latin typeface="Franklin Gothic Medium"/>
                <a:cs typeface="Franklin Gothic Medium"/>
              </a:rPr>
              <a:t>i</a:t>
            </a:r>
            <a:r>
              <a:rPr sz="2000" spc="-10" dirty="0">
                <a:latin typeface="Franklin Gothic Medium"/>
                <a:cs typeface="Franklin Gothic Medium"/>
              </a:rPr>
              <a:t>c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5" dirty="0">
                <a:latin typeface="Franklin Gothic Medium"/>
                <a:cs typeface="Franklin Gothic Medium"/>
              </a:rPr>
              <a:t>t</a:t>
            </a:r>
            <a:r>
              <a:rPr sz="2000" dirty="0">
                <a:latin typeface="Franklin Gothic Medium"/>
                <a:cs typeface="Franklin Gothic Medium"/>
              </a:rPr>
              <a:t>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fficien</a:t>
            </a:r>
            <a:r>
              <a:rPr sz="2000" spc="-15" dirty="0">
                <a:latin typeface="Franklin Gothic Medium"/>
                <a:cs typeface="Franklin Gothic Medium"/>
              </a:rPr>
              <a:t>c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5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case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Franklin Gothic Medium"/>
                <a:cs typeface="Franklin Gothic Medium"/>
              </a:rPr>
              <a:t>f</a:t>
            </a:r>
            <a:r>
              <a:rPr sz="2000" dirty="0">
                <a:latin typeface="Franklin Gothic Medium"/>
                <a:cs typeface="Franklin Gothic Medium"/>
              </a:rPr>
              <a:t>l</a:t>
            </a:r>
            <a:r>
              <a:rPr sz="2000" spc="-20" dirty="0">
                <a:latin typeface="Franklin Gothic Medium"/>
                <a:cs typeface="Franklin Gothic Medium"/>
              </a:rPr>
              <a:t>o</a:t>
            </a:r>
            <a:r>
              <a:rPr sz="2000" dirty="0">
                <a:latin typeface="Franklin Gothic Medium"/>
                <a:cs typeface="Franklin Gothic Medium"/>
              </a:rPr>
              <a:t>w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Franklin Gothic Medium"/>
                <a:cs typeface="Franklin Gothic Medium"/>
              </a:rPr>
              <a:t>a</a:t>
            </a:r>
            <a:r>
              <a:rPr sz="2000" spc="-1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Franklin Gothic Medium"/>
                <a:cs typeface="Franklin Gothic Medium"/>
              </a:rPr>
              <a:t>m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k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spc="-20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g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Franklin Gothic Medium"/>
                <a:cs typeface="Franklin Gothic Medium"/>
              </a:rPr>
              <a:t>r</a:t>
            </a:r>
            <a:r>
              <a:rPr sz="2000" spc="-10" dirty="0">
                <a:latin typeface="Franklin Gothic Medium"/>
                <a:cs typeface="Franklin Gothic Medium"/>
              </a:rPr>
              <a:t>e</a:t>
            </a:r>
            <a:r>
              <a:rPr sz="2000" dirty="0">
                <a:latin typeface="Franklin Gothic Medium"/>
                <a:cs typeface="Franklin Gothic Medium"/>
              </a:rPr>
              <a:t>co</a:t>
            </a:r>
            <a:r>
              <a:rPr sz="2000" spc="-20" dirty="0">
                <a:latin typeface="Franklin Gothic Medium"/>
                <a:cs typeface="Franklin Gothic Medium"/>
              </a:rPr>
              <a:t>mm</a:t>
            </a:r>
            <a:r>
              <a:rPr sz="2000" spc="-5" dirty="0">
                <a:latin typeface="Franklin Gothic Medium"/>
                <a:cs typeface="Franklin Gothic Medium"/>
              </a:rPr>
              <a:t>en</a:t>
            </a:r>
            <a:r>
              <a:rPr sz="2000" spc="-10" dirty="0">
                <a:latin typeface="Franklin Gothic Medium"/>
                <a:cs typeface="Franklin Gothic Medium"/>
              </a:rPr>
              <a:t>d</a:t>
            </a:r>
            <a:r>
              <a:rPr sz="2000" spc="-20" dirty="0">
                <a:latin typeface="Franklin Gothic Medium"/>
                <a:cs typeface="Franklin Gothic Medium"/>
              </a:rPr>
              <a:t>a</a:t>
            </a:r>
            <a:r>
              <a:rPr sz="2000" spc="-5" dirty="0">
                <a:latin typeface="Franklin Gothic Medium"/>
                <a:cs typeface="Franklin Gothic Medium"/>
              </a:rPr>
              <a:t>t</a:t>
            </a:r>
            <a:r>
              <a:rPr sz="2000" spc="-10" dirty="0">
                <a:latin typeface="Franklin Gothic Medium"/>
                <a:cs typeface="Franklin Gothic Medium"/>
              </a:rPr>
              <a:t>i</a:t>
            </a:r>
            <a:r>
              <a:rPr sz="2000" dirty="0">
                <a:latin typeface="Franklin Gothic Medium"/>
                <a:cs typeface="Franklin Gothic Medium"/>
              </a:rPr>
              <a:t>o</a:t>
            </a:r>
            <a:r>
              <a:rPr sz="2000" spc="-25" dirty="0">
                <a:latin typeface="Franklin Gothic Medium"/>
                <a:cs typeface="Franklin Gothic Medium"/>
              </a:rPr>
              <a:t>n</a:t>
            </a:r>
            <a:r>
              <a:rPr sz="2000" dirty="0">
                <a:latin typeface="Franklin Gothic Medium"/>
                <a:cs typeface="Franklin Gothic Medium"/>
              </a:rPr>
              <a:t>s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552450" y="511175"/>
            <a:ext cx="815924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500" b="1" spc="-1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Challenges in case flow 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mana</a:t>
            </a:r>
            <a:r>
              <a:rPr lang="en-US" sz="3500" b="1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g</a:t>
            </a:r>
            <a:r>
              <a:rPr lang="en-US" sz="3500" b="1" spc="-25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emen</a:t>
            </a:r>
            <a:r>
              <a:rPr lang="en-US" sz="3500" b="1" spc="-10" dirty="0" smtClean="0">
                <a:solidFill>
                  <a:srgbClr val="640064"/>
                </a:solidFill>
                <a:latin typeface="Franklin Gothic Medium"/>
                <a:cs typeface="Franklin Gothic Medium"/>
              </a:rPr>
              <a:t>t</a:t>
            </a:r>
            <a:endParaRPr sz="3500" b="1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50" y="69119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710</Words>
  <Application>Microsoft Office PowerPoint</Application>
  <PresentationFormat>Custom</PresentationFormat>
  <Paragraphs>178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Franklin Gothic Medium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PERSONAL</cp:lastModifiedBy>
  <cp:revision>14</cp:revision>
  <dcterms:created xsi:type="dcterms:W3CDTF">2025-03-01T22:04:20Z</dcterms:created>
  <dcterms:modified xsi:type="dcterms:W3CDTF">2025-03-03T08:32:48Z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2025-03-01T00:00:00Z</vt:filetime>
  </property>
  <property fmtid="{D5CDD505-2E9C-101B-9397-08002B2CF9AE}" pid="3" name="LastSaved">
    <vt:filetime>2025-03-01T00:00:00Z</vt:filetime>
  </property>
</Properties>
</file>